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5"/>
  </p:notesMasterIdLst>
  <p:handoutMasterIdLst>
    <p:handoutMasterId r:id="rId76"/>
  </p:handoutMasterIdLst>
  <p:sldIdLst>
    <p:sldId id="445" r:id="rId2"/>
    <p:sldId id="576" r:id="rId3"/>
    <p:sldId id="570" r:id="rId4"/>
    <p:sldId id="571" r:id="rId5"/>
    <p:sldId id="844" r:id="rId6"/>
    <p:sldId id="552" r:id="rId7"/>
    <p:sldId id="553" r:id="rId8"/>
    <p:sldId id="845" r:id="rId9"/>
    <p:sldId id="863" r:id="rId10"/>
    <p:sldId id="577" r:id="rId11"/>
    <p:sldId id="815" r:id="rId12"/>
    <p:sldId id="802" r:id="rId13"/>
    <p:sldId id="873" r:id="rId14"/>
    <p:sldId id="868" r:id="rId15"/>
    <p:sldId id="846" r:id="rId16"/>
    <p:sldId id="583" r:id="rId17"/>
    <p:sldId id="584" r:id="rId18"/>
    <p:sldId id="847" r:id="rId19"/>
    <p:sldId id="582" r:id="rId20"/>
    <p:sldId id="489" r:id="rId21"/>
    <p:sldId id="505" r:id="rId22"/>
    <p:sldId id="872" r:id="rId23"/>
    <p:sldId id="843" r:id="rId24"/>
    <p:sldId id="589" r:id="rId25"/>
    <p:sldId id="590" r:id="rId26"/>
    <p:sldId id="593" r:id="rId27"/>
    <p:sldId id="594" r:id="rId28"/>
    <p:sldId id="629" r:id="rId29"/>
    <p:sldId id="630" r:id="rId30"/>
    <p:sldId id="631" r:id="rId31"/>
    <p:sldId id="632" r:id="rId32"/>
    <p:sldId id="633" r:id="rId33"/>
    <p:sldId id="835" r:id="rId34"/>
    <p:sldId id="848" r:id="rId35"/>
    <p:sldId id="849" r:id="rId36"/>
    <p:sldId id="840" r:id="rId37"/>
    <p:sldId id="839" r:id="rId38"/>
    <p:sldId id="864" r:id="rId39"/>
    <p:sldId id="866" r:id="rId40"/>
    <p:sldId id="514" r:id="rId41"/>
    <p:sldId id="779" r:id="rId42"/>
    <p:sldId id="780" r:id="rId43"/>
    <p:sldId id="857" r:id="rId44"/>
    <p:sldId id="851" r:id="rId45"/>
    <p:sldId id="797" r:id="rId46"/>
    <p:sldId id="798" r:id="rId47"/>
    <p:sldId id="852" r:id="rId48"/>
    <p:sldId id="858" r:id="rId49"/>
    <p:sldId id="757" r:id="rId50"/>
    <p:sldId id="792" r:id="rId51"/>
    <p:sldId id="853" r:id="rId52"/>
    <p:sldId id="859" r:id="rId53"/>
    <p:sldId id="516" r:id="rId54"/>
    <p:sldId id="517" r:id="rId55"/>
    <p:sldId id="854" r:id="rId56"/>
    <p:sldId id="860" r:id="rId57"/>
    <p:sldId id="771" r:id="rId58"/>
    <p:sldId id="772" r:id="rId59"/>
    <p:sldId id="855" r:id="rId60"/>
    <p:sldId id="861" r:id="rId61"/>
    <p:sldId id="783" r:id="rId62"/>
    <p:sldId id="784" r:id="rId63"/>
    <p:sldId id="856" r:id="rId64"/>
    <p:sldId id="862" r:id="rId65"/>
    <p:sldId id="867" r:id="rId66"/>
    <p:sldId id="518" r:id="rId67"/>
    <p:sldId id="728" r:id="rId68"/>
    <p:sldId id="869" r:id="rId69"/>
    <p:sldId id="814" r:id="rId70"/>
    <p:sldId id="870" r:id="rId71"/>
    <p:sldId id="732" r:id="rId72"/>
    <p:sldId id="871" r:id="rId73"/>
    <p:sldId id="500" r:id="rId7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77"/>
    </p:embeddedFont>
    <p:embeddedFont>
      <p:font typeface="open sans" panose="020B0606030504020204" pitchFamily="34" charset="0"/>
      <p:regular r:id="rId78"/>
      <p:bold r:id="rId79"/>
      <p:italic r:id="rId80"/>
      <p:boldItalic r:id="rId81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S Tape Product Presentation" id="{CBE8C8A7-C44F-4258-BAFC-E22844E3DF38}">
          <p14:sldIdLst>
            <p14:sldId id="445"/>
            <p14:sldId id="576"/>
            <p14:sldId id="570"/>
            <p14:sldId id="571"/>
            <p14:sldId id="844"/>
            <p14:sldId id="552"/>
            <p14:sldId id="553"/>
            <p14:sldId id="845"/>
            <p14:sldId id="863"/>
            <p14:sldId id="577"/>
            <p14:sldId id="815"/>
            <p14:sldId id="802"/>
            <p14:sldId id="873"/>
            <p14:sldId id="868"/>
            <p14:sldId id="846"/>
            <p14:sldId id="583"/>
            <p14:sldId id="584"/>
            <p14:sldId id="847"/>
            <p14:sldId id="582"/>
            <p14:sldId id="489"/>
            <p14:sldId id="505"/>
            <p14:sldId id="872"/>
            <p14:sldId id="843"/>
            <p14:sldId id="589"/>
            <p14:sldId id="590"/>
            <p14:sldId id="593"/>
            <p14:sldId id="594"/>
            <p14:sldId id="629"/>
            <p14:sldId id="630"/>
            <p14:sldId id="631"/>
            <p14:sldId id="632"/>
            <p14:sldId id="633"/>
            <p14:sldId id="835"/>
            <p14:sldId id="848"/>
            <p14:sldId id="849"/>
            <p14:sldId id="840"/>
            <p14:sldId id="839"/>
            <p14:sldId id="864"/>
            <p14:sldId id="866"/>
            <p14:sldId id="514"/>
            <p14:sldId id="779"/>
            <p14:sldId id="780"/>
            <p14:sldId id="857"/>
            <p14:sldId id="851"/>
            <p14:sldId id="797"/>
            <p14:sldId id="798"/>
            <p14:sldId id="852"/>
            <p14:sldId id="858"/>
            <p14:sldId id="757"/>
            <p14:sldId id="792"/>
            <p14:sldId id="853"/>
            <p14:sldId id="859"/>
            <p14:sldId id="516"/>
            <p14:sldId id="517"/>
            <p14:sldId id="854"/>
            <p14:sldId id="860"/>
            <p14:sldId id="771"/>
            <p14:sldId id="772"/>
            <p14:sldId id="855"/>
            <p14:sldId id="861"/>
            <p14:sldId id="783"/>
            <p14:sldId id="784"/>
            <p14:sldId id="856"/>
            <p14:sldId id="862"/>
            <p14:sldId id="867"/>
            <p14:sldId id="518"/>
            <p14:sldId id="728"/>
            <p14:sldId id="869"/>
            <p14:sldId id="814"/>
            <p14:sldId id="870"/>
            <p14:sldId id="732"/>
            <p14:sldId id="871"/>
            <p14:sldId id="5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01E6AD-46B8-0CBD-AA67-2F40405C7810}" name="Chen Waks-Copelovits" initials="CW" userId="S::chen.wc@kapro.com::37e28671-bda2-477f-afeb-685e0cf9888b" providerId="AD"/>
  <p188:author id="{16767ED7-2B1F-FFF7-518E-A279B258C247}" name="Tatiana" initials="T" userId="S::Tatiana@kapro.com::e409d462-b468-4653-aa92-af19f4673e8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A00"/>
    <a:srgbClr val="ED1B2E"/>
    <a:srgbClr val="7F7F7F"/>
    <a:srgbClr val="A7A8A9"/>
    <a:srgbClr val="00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0870AD-EA72-4200-BE24-7FA3A09929CD}" v="214" dt="2024-05-08T19:30:29.6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סגנון ביניים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סגנון ביניים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108" y="6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4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8/10/relationships/authors" Target="authors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6F349BF-6C0C-4686-9FAA-6BFBCDA6D796}" type="datetime8">
              <a:rPr lang="he-IL" smtClean="0"/>
              <a:t>14 מאי 24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D6B1E1E-F13B-4FA4-A974-4FCAF6CFCE8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522674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9AC393A-D4B1-4ED9-AA34-69FBE30F5210}" type="datetime8">
              <a:rPr lang="he-IL" smtClean="0"/>
              <a:t>14 מאי 24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31F2D35-6122-463E-83C2-229A51D1EDF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052665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9AC393A-D4B1-4ED9-AA34-69FBE30F5210}" type="datetime8">
              <a:rPr lang="he-IL" smtClean="0"/>
              <a:t>14 מאי 24</a:t>
            </a:fld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F2D35-6122-463E-83C2-229A51D1EDFD}" type="slidenum">
              <a:rPr lang="he-IL" smtClean="0"/>
              <a:t>12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796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../slides/slide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slide" Target="../slides/sl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88B9FD-80ED-0248-9239-D2C424DF72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‹#›</a:t>
            </a:fld>
            <a:endParaRPr lang="he-IL"/>
          </a:p>
        </p:txBody>
      </p:sp>
      <p:pic>
        <p:nvPicPr>
          <p:cNvPr id="4" name="גרפיקה 30">
            <a:extLst>
              <a:ext uri="{FF2B5EF4-FFF2-40B4-BE49-F238E27FC236}">
                <a16:creationId xmlns:a16="http://schemas.microsoft.com/office/drawing/2014/main" id="{ED3C961E-7B42-3889-BAD5-700C166BD9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000" y="4777637"/>
            <a:ext cx="1440000" cy="236962"/>
          </a:xfrm>
          <a:prstGeom prst="rect">
            <a:avLst/>
          </a:prstGeom>
        </p:spPr>
      </p:pic>
      <p:sp>
        <p:nvSpPr>
          <p:cNvPr id="5" name="מלבן 31">
            <a:extLst>
              <a:ext uri="{FF2B5EF4-FFF2-40B4-BE49-F238E27FC236}">
                <a16:creationId xmlns:a16="http://schemas.microsoft.com/office/drawing/2014/main" id="{F2A27AF3-00F9-2AB1-03F4-3C7DFEAA00CA}"/>
              </a:ext>
            </a:extLst>
          </p:cNvPr>
          <p:cNvSpPr/>
          <p:nvPr userDrawn="1"/>
        </p:nvSpPr>
        <p:spPr>
          <a:xfrm>
            <a:off x="2005147" y="4902295"/>
            <a:ext cx="7138853" cy="46737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מלבן 32">
            <a:extLst>
              <a:ext uri="{FF2B5EF4-FFF2-40B4-BE49-F238E27FC236}">
                <a16:creationId xmlns:a16="http://schemas.microsoft.com/office/drawing/2014/main" id="{4BA053CB-CE6E-E5AE-C5D8-84DA423C5170}"/>
              </a:ext>
            </a:extLst>
          </p:cNvPr>
          <p:cNvSpPr/>
          <p:nvPr userDrawn="1"/>
        </p:nvSpPr>
        <p:spPr>
          <a:xfrm>
            <a:off x="-14370" y="4902295"/>
            <a:ext cx="461667" cy="45719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 4">
            <a:extLst>
              <a:ext uri="{FF2B5EF4-FFF2-40B4-BE49-F238E27FC236}">
                <a16:creationId xmlns:a16="http://schemas.microsoft.com/office/drawing/2014/main" id="{662A9591-8550-B463-4EE3-8C0B56A3060C}"/>
              </a:ext>
            </a:extLst>
          </p:cNvPr>
          <p:cNvSpPr/>
          <p:nvPr userDrawn="1"/>
        </p:nvSpPr>
        <p:spPr>
          <a:xfrm>
            <a:off x="-14370" y="-20538"/>
            <a:ext cx="461667" cy="432048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81C9DB75-1955-2F4C-E5CF-FAF105B23484}"/>
              </a:ext>
            </a:extLst>
          </p:cNvPr>
          <p:cNvSpPr txBox="1"/>
          <p:nvPr userDrawn="1"/>
        </p:nvSpPr>
        <p:spPr>
          <a:xfrm>
            <a:off x="973881" y="82368"/>
            <a:ext cx="4894263" cy="36933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l" rtl="0"/>
            <a:endParaRPr lang="he-IL" sz="2400" b="1">
              <a:solidFill>
                <a:srgbClr val="ED1B2E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1D4FCFC-5457-1244-15E8-AC787F96A050}"/>
              </a:ext>
            </a:extLst>
          </p:cNvPr>
          <p:cNvGrpSpPr/>
          <p:nvPr userDrawn="1"/>
        </p:nvGrpSpPr>
        <p:grpSpPr>
          <a:xfrm>
            <a:off x="8338461" y="4965687"/>
            <a:ext cx="699767" cy="161292"/>
            <a:chOff x="6996650" y="4960604"/>
            <a:chExt cx="699767" cy="161292"/>
          </a:xfrm>
        </p:grpSpPr>
        <p:sp>
          <p:nvSpPr>
            <p:cNvPr id="11" name="מלבן: פינות מעוגלות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6386AD99-F960-4F9E-6232-43E44905E2F5}"/>
                </a:ext>
              </a:extLst>
            </p:cNvPr>
            <p:cNvSpPr/>
            <p:nvPr/>
          </p:nvSpPr>
          <p:spPr>
            <a:xfrm>
              <a:off x="7143698" y="4973217"/>
              <a:ext cx="552719" cy="1282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A7A8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תיבת טקסט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04388A98-89ED-474D-E6FB-F03471CFFA49}"/>
                </a:ext>
              </a:extLst>
            </p:cNvPr>
            <p:cNvSpPr txBox="1"/>
            <p:nvPr/>
          </p:nvSpPr>
          <p:spPr>
            <a:xfrm>
              <a:off x="7164170" y="4971720"/>
              <a:ext cx="532247" cy="11554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spAutoFit/>
            </a:bodyPr>
            <a:lstStyle/>
            <a:p>
              <a:pPr marL="127000" indent="-127000" algn="ctr" rtl="0">
                <a:lnSpc>
                  <a:spcPct val="120000"/>
                </a:lnSpc>
                <a:tabLst>
                  <a:tab pos="101600" algn="l"/>
                </a:tabLst>
              </a:pPr>
              <a:r>
                <a:rPr lang="en-US" sz="670">
                  <a:solidFill>
                    <a:srgbClr val="000001"/>
                  </a:solidFill>
                  <a:latin typeface="+mj-lt"/>
                </a:rPr>
                <a:t>Back to Menu</a:t>
              </a:r>
            </a:p>
          </p:txBody>
        </p:sp>
        <p:pic>
          <p:nvPicPr>
            <p:cNvPr id="13" name="גרפיקה 21" descr="תו ^ שמאלה עם מילוי מלא">
              <a:hlinkClick r:id="rId4" action="ppaction://hlinksldjump"/>
              <a:extLst>
                <a:ext uri="{FF2B5EF4-FFF2-40B4-BE49-F238E27FC236}">
                  <a16:creationId xmlns:a16="http://schemas.microsoft.com/office/drawing/2014/main" id="{72287FC7-8B62-EB61-BA55-FBFE8743F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96650" y="4960604"/>
              <a:ext cx="192871" cy="161292"/>
            </a:xfrm>
            <a:prstGeom prst="rect">
              <a:avLst/>
            </a:prstGeom>
          </p:spPr>
        </p:pic>
      </p:grp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A5741C6-5EB4-55D0-503B-FB4296277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l" rtl="0">
              <a:defRPr sz="2400">
                <a:solidFill>
                  <a:srgbClr val="ED1B2E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40E4631-DA24-6C2D-6990-D38340B318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/>
          </a:bodyPr>
          <a:lstStyle>
            <a:lvl1pPr marL="0" indent="0" algn="l" rtl="0">
              <a:buClr>
                <a:schemeClr val="tx2"/>
              </a:buClr>
              <a:buFontTx/>
              <a:buNone/>
              <a:defRPr sz="18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005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גרפיקה 30">
            <a:extLst>
              <a:ext uri="{FF2B5EF4-FFF2-40B4-BE49-F238E27FC236}">
                <a16:creationId xmlns:a16="http://schemas.microsoft.com/office/drawing/2014/main" id="{52D160BB-D434-F922-B156-FCB7BE70ED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000" y="4777637"/>
            <a:ext cx="1440000" cy="236962"/>
          </a:xfrm>
          <a:prstGeom prst="rect">
            <a:avLst/>
          </a:prstGeom>
        </p:spPr>
      </p:pic>
      <p:sp>
        <p:nvSpPr>
          <p:cNvPr id="3" name="מלבן 31">
            <a:extLst>
              <a:ext uri="{FF2B5EF4-FFF2-40B4-BE49-F238E27FC236}">
                <a16:creationId xmlns:a16="http://schemas.microsoft.com/office/drawing/2014/main" id="{1BBF5EBB-B0A0-6CF8-0D45-4FC91B58E39C}"/>
              </a:ext>
            </a:extLst>
          </p:cNvPr>
          <p:cNvSpPr/>
          <p:nvPr userDrawn="1"/>
        </p:nvSpPr>
        <p:spPr>
          <a:xfrm>
            <a:off x="2005147" y="4902295"/>
            <a:ext cx="7138853" cy="46737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מלבן 32">
            <a:extLst>
              <a:ext uri="{FF2B5EF4-FFF2-40B4-BE49-F238E27FC236}">
                <a16:creationId xmlns:a16="http://schemas.microsoft.com/office/drawing/2014/main" id="{4A54FA37-4C79-0011-0549-8EE1A5EF8E2F}"/>
              </a:ext>
            </a:extLst>
          </p:cNvPr>
          <p:cNvSpPr/>
          <p:nvPr userDrawn="1"/>
        </p:nvSpPr>
        <p:spPr>
          <a:xfrm>
            <a:off x="-14370" y="4902295"/>
            <a:ext cx="461667" cy="45719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8789A4-B076-0B83-E755-1CC0FBDC826F}"/>
              </a:ext>
            </a:extLst>
          </p:cNvPr>
          <p:cNvGrpSpPr/>
          <p:nvPr userDrawn="1"/>
        </p:nvGrpSpPr>
        <p:grpSpPr>
          <a:xfrm>
            <a:off x="8338461" y="4965687"/>
            <a:ext cx="699767" cy="161292"/>
            <a:chOff x="6996650" y="4960604"/>
            <a:chExt cx="699767" cy="161292"/>
          </a:xfrm>
        </p:grpSpPr>
        <p:sp>
          <p:nvSpPr>
            <p:cNvPr id="7" name="מלבן: פינות מעוגלות 18">
              <a:hlinkClick r:id="rId4" action="ppaction://hlinksldjump"/>
              <a:extLst>
                <a:ext uri="{FF2B5EF4-FFF2-40B4-BE49-F238E27FC236}">
                  <a16:creationId xmlns:a16="http://schemas.microsoft.com/office/drawing/2014/main" id="{97C4D6FE-7CCF-F234-EC09-AEC9BBD2AD03}"/>
                </a:ext>
              </a:extLst>
            </p:cNvPr>
            <p:cNvSpPr/>
            <p:nvPr/>
          </p:nvSpPr>
          <p:spPr>
            <a:xfrm>
              <a:off x="7143698" y="4973217"/>
              <a:ext cx="552719" cy="128296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rgbClr val="A7A8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8" name="תיבת טקסט 17">
              <a:hlinkClick r:id="rId4" action="ppaction://hlinksldjump"/>
              <a:extLst>
                <a:ext uri="{FF2B5EF4-FFF2-40B4-BE49-F238E27FC236}">
                  <a16:creationId xmlns:a16="http://schemas.microsoft.com/office/drawing/2014/main" id="{D8E4DAAA-5B20-05B0-06A0-90AF344E6E5E}"/>
                </a:ext>
              </a:extLst>
            </p:cNvPr>
            <p:cNvSpPr txBox="1"/>
            <p:nvPr/>
          </p:nvSpPr>
          <p:spPr>
            <a:xfrm>
              <a:off x="7164170" y="4971720"/>
              <a:ext cx="532247" cy="115544"/>
            </a:xfrm>
            <a:prstGeom prst="rect">
              <a:avLst/>
            </a:prstGeom>
            <a:noFill/>
          </p:spPr>
          <p:txBody>
            <a:bodyPr wrap="square" lIns="0" tIns="0" rIns="0" bIns="0" rtlCol="1" anchor="ctr">
              <a:spAutoFit/>
            </a:bodyPr>
            <a:lstStyle/>
            <a:p>
              <a:pPr marL="127000" indent="-127000" algn="ctr" rtl="0">
                <a:lnSpc>
                  <a:spcPct val="120000"/>
                </a:lnSpc>
                <a:tabLst>
                  <a:tab pos="101600" algn="l"/>
                </a:tabLst>
              </a:pPr>
              <a:r>
                <a:rPr lang="en-US" sz="670">
                  <a:solidFill>
                    <a:srgbClr val="000001"/>
                  </a:solidFill>
                  <a:latin typeface="+mj-lt"/>
                </a:rPr>
                <a:t>Back to Menu</a:t>
              </a:r>
            </a:p>
          </p:txBody>
        </p:sp>
        <p:pic>
          <p:nvPicPr>
            <p:cNvPr id="9" name="גרפיקה 21" descr="תו ^ שמאלה עם מילוי מלא">
              <a:hlinkClick r:id="rId4" action="ppaction://hlinksldjump"/>
              <a:extLst>
                <a:ext uri="{FF2B5EF4-FFF2-40B4-BE49-F238E27FC236}">
                  <a16:creationId xmlns:a16="http://schemas.microsoft.com/office/drawing/2014/main" id="{3965578D-D6F7-FB11-C614-261FE700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96650" y="4960604"/>
              <a:ext cx="192871" cy="1612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080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4723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48464" y="4836047"/>
            <a:ext cx="395536" cy="255983"/>
          </a:xfrm>
        </p:spPr>
        <p:txBody>
          <a:bodyPr/>
          <a:lstStyle>
            <a:lvl1pPr algn="l" rtl="0">
              <a:defRPr sz="800">
                <a:latin typeface="+mn-lt"/>
              </a:defRPr>
            </a:lvl1pPr>
          </a:lstStyle>
          <a:p>
            <a:r>
              <a:rPr lang="he-IL"/>
              <a:t>01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95536" y="123478"/>
            <a:ext cx="6912768" cy="936104"/>
          </a:xfrm>
        </p:spPr>
        <p:txBody>
          <a:bodyPr/>
          <a:lstStyle>
            <a:lvl1pPr algn="l" rtl="0">
              <a:defRPr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67544" y="1707654"/>
            <a:ext cx="3888432" cy="2664296"/>
          </a:xfrm>
        </p:spPr>
        <p:txBody>
          <a:bodyPr>
            <a:normAutofit/>
          </a:bodyPr>
          <a:lstStyle>
            <a:lvl1pPr marL="177800" indent="-177800" algn="l" rtl="0">
              <a:buClr>
                <a:schemeClr val="tx2"/>
              </a:buClr>
              <a:buFont typeface="Calibri" panose="020F0502020204030204" pitchFamily="34" charset="0"/>
              <a:buChar char="•"/>
              <a:defRPr sz="1400"/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529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12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0860" y="4876006"/>
            <a:ext cx="375636" cy="216024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3968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0" r:id="rId2"/>
    <p:sldLayoutId id="2147483651" r:id="rId3"/>
    <p:sldLayoutId id="2147483649" r:id="rId4"/>
    <p:sldLayoutId id="2147483652" r:id="rId5"/>
  </p:sldLayoutIdLst>
  <p:hf hdr="0" dt="0"/>
  <p:txStyles>
    <p:titleStyle>
      <a:lvl1pPr algn="l" defTabSz="914400" rtl="1" eaLnBrk="1" latinLnBrk="0" hangingPunct="1">
        <a:spcBef>
          <a:spcPct val="0"/>
        </a:spcBef>
        <a:buNone/>
        <a:defRPr sz="2400" b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marR="0" indent="-34290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8.png"/><Relationship Id="rId21" Type="http://schemas.openxmlformats.org/officeDocument/2006/relationships/image" Target="../media/image23.svg"/><Relationship Id="rId7" Type="http://schemas.openxmlformats.org/officeDocument/2006/relationships/hyperlink" Target="https://www.youtube.com/watch?v=Ao8A2ObTmTs&amp;list=UULPY607rioe69kaojVUNT1MJQ&amp;index=34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56.svg"/><Relationship Id="rId25" Type="http://schemas.openxmlformats.org/officeDocument/2006/relationships/image" Target="../media/image27.svg"/><Relationship Id="rId2" Type="http://schemas.openxmlformats.org/officeDocument/2006/relationships/image" Target="../media/image54.png"/><Relationship Id="rId16" Type="http://schemas.openxmlformats.org/officeDocument/2006/relationships/image" Target="../media/image5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5.svg"/><Relationship Id="rId24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23" Type="http://schemas.openxmlformats.org/officeDocument/2006/relationships/image" Target="../media/image25.svg"/><Relationship Id="rId28" Type="http://schemas.openxmlformats.org/officeDocument/2006/relationships/image" Target="../media/image58.png"/><Relationship Id="rId10" Type="http://schemas.openxmlformats.org/officeDocument/2006/relationships/image" Target="../media/image14.png"/><Relationship Id="rId19" Type="http://schemas.openxmlformats.org/officeDocument/2006/relationships/image" Target="../media/image21.svg"/><Relationship Id="rId4" Type="http://schemas.openxmlformats.org/officeDocument/2006/relationships/image" Target="../media/image9.sv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4.png"/><Relationship Id="rId27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60.png"/><Relationship Id="rId10" Type="http://schemas.openxmlformats.org/officeDocument/2006/relationships/image" Target="../media/image63.jpeg"/><Relationship Id="rId4" Type="http://schemas.openxmlformats.org/officeDocument/2006/relationships/image" Target="../media/image34.jpeg"/><Relationship Id="rId9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dJL2SSIdgY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56.sv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21" Type="http://schemas.openxmlformats.org/officeDocument/2006/relationships/image" Target="../media/image69.png"/><Relationship Id="rId7" Type="http://schemas.openxmlformats.org/officeDocument/2006/relationships/image" Target="../media/image13.svg"/><Relationship Id="rId12" Type="http://schemas.openxmlformats.org/officeDocument/2006/relationships/image" Target="../media/image55.png"/><Relationship Id="rId17" Type="http://schemas.openxmlformats.org/officeDocument/2006/relationships/image" Target="../media/image23.svg"/><Relationship Id="rId2" Type="http://schemas.openxmlformats.org/officeDocument/2006/relationships/image" Target="../media/image68.png"/><Relationship Id="rId16" Type="http://schemas.openxmlformats.org/officeDocument/2006/relationships/image" Target="../media/image22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24" Type="http://schemas.openxmlformats.org/officeDocument/2006/relationships/image" Target="../media/image72.svg"/><Relationship Id="rId5" Type="http://schemas.openxmlformats.org/officeDocument/2006/relationships/hyperlink" Target="https://www.youtube.com/watch?v=XcO1dJUt8sc&amp;list=UULPY607rioe69kaojVUNT1MJQ" TargetMode="External"/><Relationship Id="rId15" Type="http://schemas.openxmlformats.org/officeDocument/2006/relationships/image" Target="../media/image21.svg"/><Relationship Id="rId23" Type="http://schemas.openxmlformats.org/officeDocument/2006/relationships/image" Target="../media/image71.png"/><Relationship Id="rId10" Type="http://schemas.openxmlformats.org/officeDocument/2006/relationships/image" Target="../media/image18.png"/><Relationship Id="rId19" Type="http://schemas.openxmlformats.org/officeDocument/2006/relationships/image" Target="../media/image25.svg"/><Relationship Id="rId4" Type="http://schemas.openxmlformats.org/officeDocument/2006/relationships/image" Target="../media/image9.svg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7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8.png"/><Relationship Id="rId21" Type="http://schemas.openxmlformats.org/officeDocument/2006/relationships/image" Target="../media/image83.png"/><Relationship Id="rId7" Type="http://schemas.openxmlformats.org/officeDocument/2006/relationships/image" Target="../media/image13.svg"/><Relationship Id="rId12" Type="http://schemas.openxmlformats.org/officeDocument/2006/relationships/image" Target="../media/image20.png"/><Relationship Id="rId17" Type="http://schemas.openxmlformats.org/officeDocument/2006/relationships/image" Target="../media/image27.svg"/><Relationship Id="rId2" Type="http://schemas.openxmlformats.org/officeDocument/2006/relationships/image" Target="../media/image82.png"/><Relationship Id="rId16" Type="http://schemas.openxmlformats.org/officeDocument/2006/relationships/image" Target="../media/image26.pn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hyperlink" Target="https://www.youtube.com/watch?v=TSuz9nIn3Jc" TargetMode="External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41.png"/><Relationship Id="rId4" Type="http://schemas.openxmlformats.org/officeDocument/2006/relationships/image" Target="../media/image9.svg"/><Relationship Id="rId9" Type="http://schemas.openxmlformats.org/officeDocument/2006/relationships/image" Target="../media/image15.svg"/><Relationship Id="rId14" Type="http://schemas.openxmlformats.org/officeDocument/2006/relationships/image" Target="../media/image22.png"/><Relationship Id="rId22" Type="http://schemas.openxmlformats.org/officeDocument/2006/relationships/image" Target="../media/image8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34.jpeg"/><Relationship Id="rId7" Type="http://schemas.openxmlformats.org/officeDocument/2006/relationships/image" Target="../media/image89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Relationship Id="rId9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Suz9nIn3Jc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18" Type="http://schemas.openxmlformats.org/officeDocument/2006/relationships/image" Target="../media/image28.png"/><Relationship Id="rId3" Type="http://schemas.openxmlformats.org/officeDocument/2006/relationships/image" Target="../media/image9.svg"/><Relationship Id="rId21" Type="http://schemas.openxmlformats.org/officeDocument/2006/relationships/image" Target="../media/image29.png"/><Relationship Id="rId7" Type="http://schemas.openxmlformats.org/officeDocument/2006/relationships/image" Target="../media/image13.svg"/><Relationship Id="rId12" Type="http://schemas.openxmlformats.org/officeDocument/2006/relationships/image" Target="../media/image20.png"/><Relationship Id="rId17" Type="http://schemas.openxmlformats.org/officeDocument/2006/relationships/image" Target="../media/image27.svg"/><Relationship Id="rId2" Type="http://schemas.openxmlformats.org/officeDocument/2006/relationships/image" Target="../media/image8.png"/><Relationship Id="rId16" Type="http://schemas.openxmlformats.org/officeDocument/2006/relationships/image" Target="../media/image26.png"/><Relationship Id="rId20" Type="http://schemas.openxmlformats.org/officeDocument/2006/relationships/image" Target="../media/image7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24" Type="http://schemas.openxmlformats.org/officeDocument/2006/relationships/image" Target="../media/image11.svg"/><Relationship Id="rId5" Type="http://schemas.openxmlformats.org/officeDocument/2006/relationships/hyperlink" Target="https://www.youtube.com/watch?v=cyPs11G3lg0&amp;list=UULPY607rioe69kaojVUNT1MJQ&amp;index=6" TargetMode="External"/><Relationship Id="rId15" Type="http://schemas.openxmlformats.org/officeDocument/2006/relationships/image" Target="../media/image23.svg"/><Relationship Id="rId23" Type="http://schemas.openxmlformats.org/officeDocument/2006/relationships/image" Target="../media/image10.png"/><Relationship Id="rId10" Type="http://schemas.openxmlformats.org/officeDocument/2006/relationships/image" Target="../media/image18.png"/><Relationship Id="rId19" Type="http://schemas.openxmlformats.org/officeDocument/2006/relationships/image" Target="../media/image69.png"/><Relationship Id="rId4" Type="http://schemas.openxmlformats.org/officeDocument/2006/relationships/image" Target="../media/image95.png"/><Relationship Id="rId9" Type="http://schemas.openxmlformats.org/officeDocument/2006/relationships/image" Target="../media/image15.svg"/><Relationship Id="rId14" Type="http://schemas.openxmlformats.org/officeDocument/2006/relationships/image" Target="../media/image22.png"/><Relationship Id="rId22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34.jpeg"/><Relationship Id="rId7" Type="http://schemas.openxmlformats.org/officeDocument/2006/relationships/image" Target="../media/image10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jpe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1.svg"/><Relationship Id="rId18" Type="http://schemas.openxmlformats.org/officeDocument/2006/relationships/image" Target="../media/image70.sv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12" Type="http://schemas.openxmlformats.org/officeDocument/2006/relationships/image" Target="../media/image20.png"/><Relationship Id="rId17" Type="http://schemas.openxmlformats.org/officeDocument/2006/relationships/image" Target="../media/image69.png"/><Relationship Id="rId2" Type="http://schemas.openxmlformats.org/officeDocument/2006/relationships/image" Target="../media/image102.png"/><Relationship Id="rId16" Type="http://schemas.openxmlformats.org/officeDocument/2006/relationships/image" Target="../media/image28.pn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9.svg"/><Relationship Id="rId5" Type="http://schemas.openxmlformats.org/officeDocument/2006/relationships/hyperlink" Target="https://www.youtube.com/watch?v=eDkRZhSasbs&amp;list=UULPY607rioe69kaojVUNT1MJQ&amp;index=35" TargetMode="External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19" Type="http://schemas.openxmlformats.org/officeDocument/2006/relationships/image" Target="../media/image29.png"/><Relationship Id="rId4" Type="http://schemas.openxmlformats.org/officeDocument/2006/relationships/image" Target="../media/image9.svg"/><Relationship Id="rId9" Type="http://schemas.openxmlformats.org/officeDocument/2006/relationships/image" Target="../media/image15.svg"/><Relationship Id="rId1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3.jpeg"/><Relationship Id="rId7" Type="http://schemas.openxmlformats.org/officeDocument/2006/relationships/image" Target="../media/image98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image" Target="../media/image8.png"/><Relationship Id="rId21" Type="http://schemas.openxmlformats.org/officeDocument/2006/relationships/image" Target="../media/image70.svg"/><Relationship Id="rId7" Type="http://schemas.openxmlformats.org/officeDocument/2006/relationships/image" Target="../media/image13.svg"/><Relationship Id="rId12" Type="http://schemas.openxmlformats.org/officeDocument/2006/relationships/image" Target="../media/image21.svg"/><Relationship Id="rId17" Type="http://schemas.openxmlformats.org/officeDocument/2006/relationships/image" Target="../media/image28.png"/><Relationship Id="rId25" Type="http://schemas.openxmlformats.org/officeDocument/2006/relationships/image" Target="../media/image11.svg"/><Relationship Id="rId2" Type="http://schemas.openxmlformats.org/officeDocument/2006/relationships/image" Target="../media/image108.png"/><Relationship Id="rId16" Type="http://schemas.openxmlformats.org/officeDocument/2006/relationships/image" Target="../media/image27.sv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0.png"/><Relationship Id="rId24" Type="http://schemas.openxmlformats.org/officeDocument/2006/relationships/image" Target="../media/image10.png"/><Relationship Id="rId5" Type="http://schemas.openxmlformats.org/officeDocument/2006/relationships/hyperlink" Target="https://www.youtube.com/watch?v=qciSqKFvoac&amp;list=UULPY607rioe69kaojVUNT1MJQ&amp;index=31" TargetMode="External"/><Relationship Id="rId15" Type="http://schemas.openxmlformats.org/officeDocument/2006/relationships/image" Target="../media/image26.png"/><Relationship Id="rId23" Type="http://schemas.openxmlformats.org/officeDocument/2006/relationships/image" Target="../media/image56.svg"/><Relationship Id="rId10" Type="http://schemas.openxmlformats.org/officeDocument/2006/relationships/image" Target="../media/image15.svg"/><Relationship Id="rId19" Type="http://schemas.openxmlformats.org/officeDocument/2006/relationships/image" Target="../media/image2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23.svg"/><Relationship Id="rId2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26" Type="http://schemas.openxmlformats.org/officeDocument/2006/relationships/image" Target="../media/image30.svg"/><Relationship Id="rId3" Type="http://schemas.openxmlformats.org/officeDocument/2006/relationships/image" Target="../media/image8.png"/><Relationship Id="rId21" Type="http://schemas.openxmlformats.org/officeDocument/2006/relationships/image" Target="../media/image25.svg"/><Relationship Id="rId7" Type="http://schemas.openxmlformats.org/officeDocument/2006/relationships/hyperlink" Target="https://www.youtube.com/watch?v=Ao8A2ObTmTs&amp;list=UULPY607rioe69kaojVUNT1MJQ&amp;index=34" TargetMode="External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5" Type="http://schemas.openxmlformats.org/officeDocument/2006/relationships/image" Target="../media/image29.pn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15.svg"/><Relationship Id="rId24" Type="http://schemas.openxmlformats.org/officeDocument/2006/relationships/image" Target="../media/image28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9.svg"/><Relationship Id="rId9" Type="http://schemas.openxmlformats.org/officeDocument/2006/relationships/image" Target="../media/image13.svg"/><Relationship Id="rId14" Type="http://schemas.openxmlformats.org/officeDocument/2006/relationships/image" Target="../media/image18.png"/><Relationship Id="rId22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.png"/><Relationship Id="rId3" Type="http://schemas.openxmlformats.org/officeDocument/2006/relationships/image" Target="../media/image9.svg"/><Relationship Id="rId7" Type="http://schemas.openxmlformats.org/officeDocument/2006/relationships/image" Target="../media/image21.svg"/><Relationship Id="rId12" Type="http://schemas.openxmlformats.org/officeDocument/2006/relationships/image" Target="../media/image70.svg"/><Relationship Id="rId17" Type="http://schemas.openxmlformats.org/officeDocument/2006/relationships/image" Target="../media/image30.svg"/><Relationship Id="rId2" Type="http://schemas.openxmlformats.org/officeDocument/2006/relationships/image" Target="../media/image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69.png"/><Relationship Id="rId5" Type="http://schemas.openxmlformats.org/officeDocument/2006/relationships/image" Target="../media/image15.svg"/><Relationship Id="rId15" Type="http://schemas.openxmlformats.org/officeDocument/2006/relationships/image" Target="../media/image116.png"/><Relationship Id="rId10" Type="http://schemas.openxmlformats.org/officeDocument/2006/relationships/image" Target="../media/image28.png"/><Relationship Id="rId4" Type="http://schemas.openxmlformats.org/officeDocument/2006/relationships/image" Target="../media/image14.png"/><Relationship Id="rId9" Type="http://schemas.openxmlformats.org/officeDocument/2006/relationships/image" Target="../media/image23.svg"/><Relationship Id="rId14" Type="http://schemas.openxmlformats.org/officeDocument/2006/relationships/image" Target="../media/image1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5.png"/><Relationship Id="rId7" Type="http://schemas.openxmlformats.org/officeDocument/2006/relationships/image" Target="../media/image138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png"/><Relationship Id="rId5" Type="http://schemas.openxmlformats.org/officeDocument/2006/relationships/image" Target="../media/image136.svg"/><Relationship Id="rId4" Type="http://schemas.openxmlformats.org/officeDocument/2006/relationships/image" Target="../media/image8.png"/><Relationship Id="rId9" Type="http://schemas.openxmlformats.org/officeDocument/2006/relationships/image" Target="../media/image1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-AmNPBaETI?feature=oembed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48.svg"/><Relationship Id="rId7" Type="http://schemas.openxmlformats.org/officeDocument/2006/relationships/image" Target="../media/image150.png"/><Relationship Id="rId12" Type="http://schemas.openxmlformats.org/officeDocument/2006/relationships/image" Target="../media/image14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149.png"/><Relationship Id="rId9" Type="http://schemas.openxmlformats.org/officeDocument/2006/relationships/hyperlink" Target="https://www.youtube.com/watch?v=sLlWFhYitYw&amp;list=UULPY607rioe69kaojVUNT1MJQ&amp;index=43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Ymtm2-Ospo?feature=oembed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svg"/><Relationship Id="rId3" Type="http://schemas.openxmlformats.org/officeDocument/2006/relationships/image" Target="../media/image136.svg"/><Relationship Id="rId7" Type="http://schemas.openxmlformats.org/officeDocument/2006/relationships/image" Target="../media/image158.png"/><Relationship Id="rId12" Type="http://schemas.openxmlformats.org/officeDocument/2006/relationships/image" Target="../media/image1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png"/><Relationship Id="rId11" Type="http://schemas.openxmlformats.org/officeDocument/2006/relationships/image" Target="../media/image160.png"/><Relationship Id="rId5" Type="http://schemas.openxmlformats.org/officeDocument/2006/relationships/image" Target="../media/image58.png"/><Relationship Id="rId10" Type="http://schemas.openxmlformats.org/officeDocument/2006/relationships/image" Target="../media/image139.svg"/><Relationship Id="rId4" Type="http://schemas.openxmlformats.org/officeDocument/2006/relationships/image" Target="../media/image156.png"/><Relationship Id="rId9" Type="http://schemas.openxmlformats.org/officeDocument/2006/relationships/image" Target="../media/image1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vDhasJ2roJg?feature=oembed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38.png"/><Relationship Id="rId3" Type="http://schemas.openxmlformats.org/officeDocument/2006/relationships/image" Target="../media/image157.png"/><Relationship Id="rId7" Type="http://schemas.openxmlformats.org/officeDocument/2006/relationships/image" Target="../media/image12.png"/><Relationship Id="rId12" Type="http://schemas.openxmlformats.org/officeDocument/2006/relationships/image" Target="../media/image148.svg"/><Relationship Id="rId2" Type="http://schemas.openxmlformats.org/officeDocument/2006/relationships/image" Target="../media/image167.png"/><Relationship Id="rId16" Type="http://schemas.openxmlformats.org/officeDocument/2006/relationships/image" Target="../media/image16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eCdjJmt53EE&amp;list=UULPY607rioe69kaojVUNT1MJQ&amp;index=56" TargetMode="External"/><Relationship Id="rId11" Type="http://schemas.openxmlformats.org/officeDocument/2006/relationships/image" Target="../media/image147.png"/><Relationship Id="rId5" Type="http://schemas.openxmlformats.org/officeDocument/2006/relationships/image" Target="../media/image136.svg"/><Relationship Id="rId15" Type="http://schemas.openxmlformats.org/officeDocument/2006/relationships/image" Target="../media/image168.png"/><Relationship Id="rId10" Type="http://schemas.openxmlformats.org/officeDocument/2006/relationships/image" Target="../media/image159.svg"/><Relationship Id="rId4" Type="http://schemas.openxmlformats.org/officeDocument/2006/relationships/image" Target="../media/image8.png"/><Relationship Id="rId9" Type="http://schemas.openxmlformats.org/officeDocument/2006/relationships/image" Target="../media/image158.png"/><Relationship Id="rId14" Type="http://schemas.openxmlformats.org/officeDocument/2006/relationships/image" Target="../media/image139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iIwByR8YIBU?feature=oembed" TargetMode="External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9.png"/><Relationship Id="rId3" Type="http://schemas.openxmlformats.org/officeDocument/2006/relationships/image" Target="../media/image136.svg"/><Relationship Id="rId7" Type="http://schemas.openxmlformats.org/officeDocument/2006/relationships/image" Target="../media/image13.svg"/><Relationship Id="rId12" Type="http://schemas.openxmlformats.org/officeDocument/2006/relationships/image" Target="../media/image17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59.svg"/><Relationship Id="rId5" Type="http://schemas.openxmlformats.org/officeDocument/2006/relationships/hyperlink" Target="https://www.youtube.com/watch?v=aGb6Sl0Xzh4&amp;list=UULPY607rioe69kaojVUNT1MJQ&amp;index=17" TargetMode="External"/><Relationship Id="rId10" Type="http://schemas.openxmlformats.org/officeDocument/2006/relationships/image" Target="../media/image158.png"/><Relationship Id="rId4" Type="http://schemas.openxmlformats.org/officeDocument/2006/relationships/image" Target="../media/image177.png"/><Relationship Id="rId9" Type="http://schemas.openxmlformats.org/officeDocument/2006/relationships/image" Target="../media/image1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2.jpeg"/><Relationship Id="rId4" Type="http://schemas.openxmlformats.org/officeDocument/2006/relationships/image" Target="../media/image18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kHQTsMjBSA?feature=oembed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26" Type="http://schemas.openxmlformats.org/officeDocument/2006/relationships/image" Target="../media/image29.png"/><Relationship Id="rId3" Type="http://schemas.openxmlformats.org/officeDocument/2006/relationships/image" Target="../media/image9.svg"/><Relationship Id="rId21" Type="http://schemas.openxmlformats.org/officeDocument/2006/relationships/image" Target="../media/image24.png"/><Relationship Id="rId7" Type="http://schemas.openxmlformats.org/officeDocument/2006/relationships/image" Target="../media/image12.png"/><Relationship Id="rId12" Type="http://schemas.openxmlformats.org/officeDocument/2006/relationships/image" Target="../media/image42.sv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8.png"/><Relationship Id="rId16" Type="http://schemas.openxmlformats.org/officeDocument/2006/relationships/image" Target="../media/image19.svg"/><Relationship Id="rId20" Type="http://schemas.openxmlformats.org/officeDocument/2006/relationships/image" Target="../media/image23.sv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b_TlQaH1YoY&amp;list=UULPY607rioe69kaojVUNT1MJQ&amp;index=42" TargetMode="External"/><Relationship Id="rId11" Type="http://schemas.openxmlformats.org/officeDocument/2006/relationships/image" Target="../media/image41.png"/><Relationship Id="rId24" Type="http://schemas.openxmlformats.org/officeDocument/2006/relationships/image" Target="../media/image27.svg"/><Relationship Id="rId5" Type="http://schemas.openxmlformats.org/officeDocument/2006/relationships/image" Target="../media/image11.sv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43.png"/><Relationship Id="rId10" Type="http://schemas.openxmlformats.org/officeDocument/2006/relationships/image" Target="../media/image15.svg"/><Relationship Id="rId19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Relationship Id="rId27" Type="http://schemas.openxmlformats.org/officeDocument/2006/relationships/image" Target="../media/image30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3.svg"/><Relationship Id="rId3" Type="http://schemas.openxmlformats.org/officeDocument/2006/relationships/image" Target="../media/image186.png"/><Relationship Id="rId7" Type="http://schemas.openxmlformats.org/officeDocument/2006/relationships/image" Target="../media/image168.png"/><Relationship Id="rId12" Type="http://schemas.openxmlformats.org/officeDocument/2006/relationships/image" Target="../media/image12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11" Type="http://schemas.openxmlformats.org/officeDocument/2006/relationships/hyperlink" Target="https://www.youtube.com/watch?v=5Pf4DP7vj5s&amp;list=UULPY607rioe69kaojVUNT1MJQ&amp;index=51" TargetMode="External"/><Relationship Id="rId5" Type="http://schemas.openxmlformats.org/officeDocument/2006/relationships/image" Target="../media/image136.svg"/><Relationship Id="rId10" Type="http://schemas.openxmlformats.org/officeDocument/2006/relationships/image" Target="../media/image190.png"/><Relationship Id="rId4" Type="http://schemas.openxmlformats.org/officeDocument/2006/relationships/image" Target="../media/image8.png"/><Relationship Id="rId9" Type="http://schemas.openxmlformats.org/officeDocument/2006/relationships/image" Target="../media/image18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EziKCPFwdsU?feature=oembed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204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jpeg"/><Relationship Id="rId5" Type="http://schemas.openxmlformats.org/officeDocument/2006/relationships/image" Target="../media/image202.png"/><Relationship Id="rId4" Type="http://schemas.openxmlformats.org/officeDocument/2006/relationships/image" Target="../media/image20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4nrsyEdvHw?feature=oembed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5.jpeg"/><Relationship Id="rId7" Type="http://schemas.openxmlformats.org/officeDocument/2006/relationships/image" Target="../media/image4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4.jpeg"/><Relationship Id="rId9" Type="http://schemas.openxmlformats.org/officeDocument/2006/relationships/image" Target="../media/image4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SFTuacpAuQ?feature=oembed" TargetMode="Externa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13.jpeg"/><Relationship Id="rId7" Type="http://schemas.openxmlformats.org/officeDocument/2006/relationships/image" Target="../media/image204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Relationship Id="rId9" Type="http://schemas.openxmlformats.org/officeDocument/2006/relationships/image" Target="../media/image21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AVpVfuDehY?feature=oembed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sv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7XA7-cBkys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משולש ישר-זווית 8">
            <a:extLst>
              <a:ext uri="{FF2B5EF4-FFF2-40B4-BE49-F238E27FC236}">
                <a16:creationId xmlns:a16="http://schemas.microsoft.com/office/drawing/2014/main" id="{819A5A63-9F57-471E-AC84-363086805B18}"/>
              </a:ext>
            </a:extLst>
          </p:cNvPr>
          <p:cNvSpPr/>
          <p:nvPr/>
        </p:nvSpPr>
        <p:spPr>
          <a:xfrm rot="16200000">
            <a:off x="6644426" y="1795468"/>
            <a:ext cx="2555776" cy="2443372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גרפיקה 9">
            <a:extLst>
              <a:ext uri="{FF2B5EF4-FFF2-40B4-BE49-F238E27FC236}">
                <a16:creationId xmlns:a16="http://schemas.microsoft.com/office/drawing/2014/main" id="{CA7AC82D-F2DF-4265-B2C0-65E347FE05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1520" y="267494"/>
            <a:ext cx="3096344" cy="509525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89C6023-1D52-4AFC-B413-F05C0D80F3B9}"/>
              </a:ext>
            </a:extLst>
          </p:cNvPr>
          <p:cNvSpPr/>
          <p:nvPr/>
        </p:nvSpPr>
        <p:spPr>
          <a:xfrm>
            <a:off x="0" y="1466535"/>
            <a:ext cx="9144000" cy="2005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220F2546-6315-43D8-AAF7-CFDBCF8C8249}"/>
              </a:ext>
            </a:extLst>
          </p:cNvPr>
          <p:cNvSpPr txBox="1"/>
          <p:nvPr/>
        </p:nvSpPr>
        <p:spPr>
          <a:xfrm>
            <a:off x="3471682" y="2942386"/>
            <a:ext cx="2200636" cy="461665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2024</a:t>
            </a:r>
            <a:endParaRPr lang="he-IL" sz="2400" b="1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A26C58-3D3B-07CA-FF0A-8F522CC9960E}"/>
              </a:ext>
            </a:extLst>
          </p:cNvPr>
          <p:cNvSpPr txBox="1"/>
          <p:nvPr/>
        </p:nvSpPr>
        <p:spPr>
          <a:xfrm>
            <a:off x="1871700" y="2053669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Arial Black" panose="020B0A04020102020204" pitchFamily="34" charset="0"/>
              </a:rPr>
              <a:t>U.S. </a:t>
            </a:r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Tape </a:t>
            </a:r>
            <a:r>
              <a:rPr lang="en-US" sz="2400" b="1">
                <a:solidFill>
                  <a:schemeClr val="tx2"/>
                </a:solidFill>
                <a:latin typeface="Arial Black" panose="020B0A04020102020204" pitchFamily="34" charset="0"/>
              </a:rPr>
              <a:t>Kapro Tools </a:t>
            </a:r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Product Offering Focus and Training </a:t>
            </a:r>
          </a:p>
        </p:txBody>
      </p:sp>
    </p:spTree>
    <p:extLst>
      <p:ext uri="{BB962C8B-B14F-4D97-AF65-F5344CB8AC3E}">
        <p14:creationId xmlns:p14="http://schemas.microsoft.com/office/powerpoint/2010/main" val="38135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/>
    </mc:Choice>
    <mc:Fallback xmlns="">
      <p:transition spd="slow"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5">
            <a:extLst>
              <a:ext uri="{FF2B5EF4-FFF2-40B4-BE49-F238E27FC236}">
                <a16:creationId xmlns:a16="http://schemas.microsoft.com/office/drawing/2014/main" id="{DA65D640-A9C1-8EAD-B11B-D0B9F6F545DF}"/>
              </a:ext>
            </a:extLst>
          </p:cNvPr>
          <p:cNvSpPr/>
          <p:nvPr/>
        </p:nvSpPr>
        <p:spPr>
          <a:xfrm>
            <a:off x="0" y="1347614"/>
            <a:ext cx="9144000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B8DFDFFE-C068-6803-7BFB-A6B90FA5B6D8}"/>
              </a:ext>
            </a:extLst>
          </p:cNvPr>
          <p:cNvSpPr txBox="1"/>
          <p:nvPr/>
        </p:nvSpPr>
        <p:spPr>
          <a:xfrm>
            <a:off x="1907704" y="1995686"/>
            <a:ext cx="53285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DIGITAL</a:t>
            </a:r>
            <a:r>
              <a:rPr lang="en-US">
                <a:solidFill>
                  <a:srgbClr val="7F7F7F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LEVELS</a:t>
            </a:r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96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EC2B4BE-EC81-425A-B6AE-7F0DE3F721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7" y="1171616"/>
            <a:ext cx="7137373" cy="3195672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975385"/>
              </p:ext>
            </p:extLst>
          </p:nvPr>
        </p:nvGraphicFramePr>
        <p:xfrm>
          <a:off x="5147220" y="4044219"/>
          <a:ext cx="3738109" cy="7756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830690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907419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BOX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&lt;0.05° at level &amp; plumb -  &lt;0.2° at other angles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24″| 48″| 72″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 vials </a:t>
                      </a: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1 Horizontal OPTIVISION® Red + 1 Plumb Site®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pic>
        <p:nvPicPr>
          <p:cNvPr id="6" name="גרפיקה 13">
            <a:extLst>
              <a:ext uri="{FF2B5EF4-FFF2-40B4-BE49-F238E27FC236}">
                <a16:creationId xmlns:a16="http://schemas.microsoft.com/office/drawing/2014/main" id="{A87DBA23-BB98-4BB2-67EF-3F4D25C0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65933" y="881319"/>
            <a:ext cx="322899" cy="265495"/>
          </a:xfrm>
          <a:prstGeom prst="rect">
            <a:avLst/>
          </a:prstGeom>
        </p:spPr>
      </p:pic>
      <p:pic>
        <p:nvPicPr>
          <p:cNvPr id="7" name="גרפיקה 27">
            <a:hlinkClick r:id="rId7"/>
            <a:extLst>
              <a:ext uri="{FF2B5EF4-FFF2-40B4-BE49-F238E27FC236}">
                <a16:creationId xmlns:a16="http://schemas.microsoft.com/office/drawing/2014/main" id="{7E753133-03FC-70F7-E469-FCDBCCF66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8615" y="179848"/>
            <a:ext cx="288573" cy="3111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58E50E-8DA9-66DF-C1E9-15C333587C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65933" y="543228"/>
            <a:ext cx="319396" cy="3006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38B8173-D9DE-C839-2F46-A1A57331DF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65933" y="1173271"/>
            <a:ext cx="329565" cy="2714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3A73EB-AE9C-81D8-E3F3-0621EB281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65933" y="1483666"/>
            <a:ext cx="329565" cy="2714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1D23B15-4853-B36C-2F9A-0ADDD28B1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175317" y="575200"/>
            <a:ext cx="329565" cy="2714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8C36E32-A074-A77E-C55A-BD47A6744B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175318" y="1798442"/>
            <a:ext cx="329565" cy="27140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C4C34D0-9654-799D-7DEA-DAF7223898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175318" y="1477204"/>
            <a:ext cx="329564" cy="2778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F1A7A2C-57BA-52AC-EFE4-CB654B2DD84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565933" y="1798442"/>
            <a:ext cx="329565" cy="27140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0307B70-6845-A026-4C6C-2BCEC9A7E4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174781" y="1171616"/>
            <a:ext cx="330101" cy="271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3F96F0-5ADF-089F-41AB-C6B58553B11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72400" y="874964"/>
            <a:ext cx="336568" cy="273064"/>
          </a:xfrm>
          <a:prstGeom prst="rect">
            <a:avLst/>
          </a:prstGeom>
        </p:spPr>
      </p:pic>
      <p:sp>
        <p:nvSpPr>
          <p:cNvPr id="20" name="Title 43">
            <a:extLst>
              <a:ext uri="{FF2B5EF4-FFF2-40B4-BE49-F238E27FC236}">
                <a16:creationId xmlns:a16="http://schemas.microsoft.com/office/drawing/2014/main" id="{AE7B0BC5-CD34-1D11-4C2F-B139DACA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905DG DIGITAL CONDOR™</a:t>
            </a:r>
          </a:p>
        </p:txBody>
      </p:sp>
      <p:pic>
        <p:nvPicPr>
          <p:cNvPr id="9" name="Picture 8" descr="A red rectangular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C453A45-3FE6-9997-17F3-998B31B3DCE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70" y="140305"/>
            <a:ext cx="546175" cy="283778"/>
          </a:xfrm>
          <a:prstGeom prst="rect">
            <a:avLst/>
          </a:prstGeom>
        </p:spPr>
      </p:pic>
      <p:pic>
        <p:nvPicPr>
          <p:cNvPr id="18" name="Picture 17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9E287EAB-AE84-DC86-FBD0-58FFAE71040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111841"/>
            <a:ext cx="805954" cy="34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6AA1A3EA-E159-3D8D-191B-350A99A9432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pc="100"/>
              <a:t>DIGITAL LEVELS</a:t>
            </a:r>
            <a:endParaRPr lang="he-IL" spc="100"/>
          </a:p>
        </p:txBody>
      </p:sp>
      <p:pic>
        <p:nvPicPr>
          <p:cNvPr id="27" name="תמונה 33">
            <a:extLst>
              <a:ext uri="{FF2B5EF4-FFF2-40B4-BE49-F238E27FC236}">
                <a16:creationId xmlns:a16="http://schemas.microsoft.com/office/drawing/2014/main" id="{A61F4A5A-4491-735D-AA82-B9A734DAD4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1" t="26131" r="37878" b="36587"/>
          <a:stretch/>
        </p:blipFill>
        <p:spPr>
          <a:xfrm>
            <a:off x="4819587" y="687729"/>
            <a:ext cx="1188000" cy="1188000"/>
          </a:xfrm>
          <a:prstGeom prst="ellipse">
            <a:avLst/>
          </a:prstGeom>
          <a:blipFill>
            <a:blip r:embed="rId4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A10A736-31CD-5204-3A51-E40F1FD4F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141" y="1685667"/>
            <a:ext cx="7137373" cy="3195672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flipV="1">
            <a:off x="3396597" y="1771971"/>
            <a:ext cx="1435659" cy="715373"/>
          </a:xfrm>
          <a:prstGeom prst="bentConnector3">
            <a:avLst>
              <a:gd name="adj1" fmla="val 561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 rot="5400000">
            <a:off x="4941328" y="3355329"/>
            <a:ext cx="888896" cy="187391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B3DCB1-D287-4B7D-9B91-608616724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63" t="23915" r="2602" b="-4090"/>
          <a:stretch/>
        </p:blipFill>
        <p:spPr>
          <a:xfrm>
            <a:off x="4039978" y="3530712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1281426" y="2008914"/>
            <a:ext cx="1622062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ln w="0"/>
                <a:solidFill>
                  <a:schemeClr val="bg1">
                    <a:lumMod val="50000"/>
                  </a:schemeClr>
                </a:solidFill>
              </a:rPr>
              <a:t>OPTIVISION® Red tilted horizontal vial with gradient lines up to 2%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3336428" y="1153742"/>
            <a:ext cx="1491634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Digital accuracy:</a:t>
            </a:r>
          </a:p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0.05° at level &amp; plumb</a:t>
            </a:r>
          </a:p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0.2° at other angles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5310870" y="3477045"/>
            <a:ext cx="110351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Plumb Site® Dual-View™ vial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Title 43">
            <a:extLst>
              <a:ext uri="{FF2B5EF4-FFF2-40B4-BE49-F238E27FC236}">
                <a16:creationId xmlns:a16="http://schemas.microsoft.com/office/drawing/2014/main" id="{BBC589C1-B85D-16F2-A208-2DA2FBCF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r>
              <a:rPr lang="en-US"/>
              <a:t>905DG DIGITAL CONDOR™</a:t>
            </a:r>
          </a:p>
        </p:txBody>
      </p:sp>
      <p:cxnSp>
        <p:nvCxnSpPr>
          <p:cNvPr id="51" name="מחבר: מרפקי 32">
            <a:extLst>
              <a:ext uri="{FF2B5EF4-FFF2-40B4-BE49-F238E27FC236}">
                <a16:creationId xmlns:a16="http://schemas.microsoft.com/office/drawing/2014/main" id="{4F9007EB-F8FF-5A30-71EE-06B220E9AB5A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51622" y="2103699"/>
            <a:ext cx="936103" cy="720079"/>
          </a:xfrm>
          <a:prstGeom prst="bentConnector3">
            <a:avLst>
              <a:gd name="adj1" fmla="val 32923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4" name="קבוצה 1">
            <a:extLst>
              <a:ext uri="{FF2B5EF4-FFF2-40B4-BE49-F238E27FC236}">
                <a16:creationId xmlns:a16="http://schemas.microsoft.com/office/drawing/2014/main" id="{6BC0D08F-3E81-151A-42CF-F109E4B0B50A}"/>
              </a:ext>
            </a:extLst>
          </p:cNvPr>
          <p:cNvGrpSpPr/>
          <p:nvPr/>
        </p:nvGrpSpPr>
        <p:grpSpPr>
          <a:xfrm>
            <a:off x="7118905" y="3333427"/>
            <a:ext cx="1792290" cy="1332000"/>
            <a:chOff x="6703316" y="432474"/>
            <a:chExt cx="1792290" cy="1339138"/>
          </a:xfrm>
        </p:grpSpPr>
        <p:sp>
          <p:nvSpPr>
            <p:cNvPr id="75" name="מלבן 28">
              <a:extLst>
                <a:ext uri="{FF2B5EF4-FFF2-40B4-BE49-F238E27FC236}">
                  <a16:creationId xmlns:a16="http://schemas.microsoft.com/office/drawing/2014/main" id="{E6E6F586-72E4-D368-7A35-3F49A72752E2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76" name="מלבן 2">
              <a:extLst>
                <a:ext uri="{FF2B5EF4-FFF2-40B4-BE49-F238E27FC236}">
                  <a16:creationId xmlns:a16="http://schemas.microsoft.com/office/drawing/2014/main" id="{8C11AD36-48D6-3EDE-57DD-E639FE9C4DC8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77" name="TextBox 13">
              <a:extLst>
                <a:ext uri="{FF2B5EF4-FFF2-40B4-BE49-F238E27FC236}">
                  <a16:creationId xmlns:a16="http://schemas.microsoft.com/office/drawing/2014/main" id="{816DFE9D-4DC9-4B08-F6D5-58EA62C070B3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 dirty="0">
                  <a:solidFill>
                    <a:schemeClr val="bg1"/>
                  </a:solidFill>
                </a:rPr>
                <a:t>Trim Work/Cabinetry</a:t>
              </a:r>
            </a:p>
          </p:txBody>
        </p:sp>
        <p:sp>
          <p:nvSpPr>
            <p:cNvPr id="78" name="מלבן 40">
              <a:extLst>
                <a:ext uri="{FF2B5EF4-FFF2-40B4-BE49-F238E27FC236}">
                  <a16:creationId xmlns:a16="http://schemas.microsoft.com/office/drawing/2014/main" id="{CB6D4957-6B22-933B-C9AC-D8B2C45FA135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pic>
        <p:nvPicPr>
          <p:cNvPr id="33" name="תמונה 33">
            <a:extLst>
              <a:ext uri="{FF2B5EF4-FFF2-40B4-BE49-F238E27FC236}">
                <a16:creationId xmlns:a16="http://schemas.microsoft.com/office/drawing/2014/main" id="{B6557B8F-523B-9B13-7FF6-211C7E0E6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2511"/>
          <a:stretch/>
        </p:blipFill>
        <p:spPr>
          <a:xfrm>
            <a:off x="939229" y="687729"/>
            <a:ext cx="1188000" cy="1188000"/>
          </a:xfrm>
          <a:prstGeom prst="ellipse">
            <a:avLst/>
          </a:prstGeom>
          <a:blipFill>
            <a:blip r:embed="rId4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6D59232-C70C-3325-E8D6-678024AD0491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7118905" y="298442"/>
            <a:chExt cx="1792290" cy="1332000"/>
          </a:xfrm>
        </p:grpSpPr>
        <p:grpSp>
          <p:nvGrpSpPr>
            <p:cNvPr id="2" name="קבוצה 1">
              <a:extLst>
                <a:ext uri="{FF2B5EF4-FFF2-40B4-BE49-F238E27FC236}">
                  <a16:creationId xmlns:a16="http://schemas.microsoft.com/office/drawing/2014/main" id="{773FA97B-896B-452D-B8A0-9CEA53B56824}"/>
                </a:ext>
              </a:extLst>
            </p:cNvPr>
            <p:cNvGrpSpPr/>
            <p:nvPr/>
          </p:nvGrpSpPr>
          <p:grpSpPr>
            <a:xfrm>
              <a:off x="7118905" y="298442"/>
              <a:ext cx="1792290" cy="1332000"/>
              <a:chOff x="6703316" y="432474"/>
              <a:chExt cx="1792290" cy="1339138"/>
            </a:xfrm>
          </p:grpSpPr>
          <p:sp>
            <p:nvSpPr>
              <p:cNvPr id="3" name="מלבן 2">
                <a:extLst>
                  <a:ext uri="{FF2B5EF4-FFF2-40B4-BE49-F238E27FC236}">
                    <a16:creationId xmlns:a16="http://schemas.microsoft.com/office/drawing/2014/main" id="{9C82263B-69BE-44F3-A077-2D04F35C8413}"/>
                  </a:ext>
                </a:extLst>
              </p:cNvPr>
              <p:cNvSpPr/>
              <p:nvPr/>
            </p:nvSpPr>
            <p:spPr>
              <a:xfrm>
                <a:off x="6773404" y="1507188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36" name="TextBox 13">
                <a:extLst>
                  <a:ext uri="{FF2B5EF4-FFF2-40B4-BE49-F238E27FC236}">
                    <a16:creationId xmlns:a16="http://schemas.microsoft.com/office/drawing/2014/main" id="{4B1DC6DC-E167-4E71-96DE-C37A1409A7E4}"/>
                  </a:ext>
                </a:extLst>
              </p:cNvPr>
              <p:cNvSpPr txBox="1"/>
              <p:nvPr/>
            </p:nvSpPr>
            <p:spPr>
              <a:xfrm>
                <a:off x="6976728" y="1512804"/>
                <a:ext cx="1271439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 rtl="0"/>
                <a:r>
                  <a:rPr lang="en-US" sz="1100" b="1" dirty="0">
                    <a:solidFill>
                      <a:schemeClr val="bg1"/>
                    </a:solidFill>
                  </a:rPr>
                  <a:t>Drywall</a:t>
                </a:r>
              </a:p>
            </p:txBody>
          </p:sp>
          <p:sp>
            <p:nvSpPr>
              <p:cNvPr id="41" name="מלבן 40">
                <a:extLst>
                  <a:ext uri="{FF2B5EF4-FFF2-40B4-BE49-F238E27FC236}">
                    <a16:creationId xmlns:a16="http://schemas.microsoft.com/office/drawing/2014/main" id="{CD2EDF3B-8415-49C4-B5CE-106AFCB9C928}"/>
                  </a:ext>
                </a:extLst>
              </p:cNvPr>
              <p:cNvSpPr/>
              <p:nvPr/>
            </p:nvSpPr>
            <p:spPr>
              <a:xfrm>
                <a:off x="6703316" y="432474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9" name="Picture 8" descr="A picture containing person, clothing, blue-collar worker, high-visibility clothing&#10;&#10;Description automatically generated">
              <a:extLst>
                <a:ext uri="{FF2B5EF4-FFF2-40B4-BE49-F238E27FC236}">
                  <a16:creationId xmlns:a16="http://schemas.microsoft.com/office/drawing/2014/main" id="{AAF32B15-8718-5C71-59A0-D1ABF1835F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" t="15954" b="48481"/>
            <a:stretch/>
          </p:blipFill>
          <p:spPr>
            <a:xfrm>
              <a:off x="7188993" y="339502"/>
              <a:ext cx="1658100" cy="10279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F674726-041B-BA6F-DFF9-0E8BCE499263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7118905" y="1802492"/>
            <a:chExt cx="1792290" cy="1332000"/>
          </a:xfrm>
        </p:grpSpPr>
        <p:grpSp>
          <p:nvGrpSpPr>
            <p:cNvPr id="69" name="קבוצה 3">
              <a:extLst>
                <a:ext uri="{FF2B5EF4-FFF2-40B4-BE49-F238E27FC236}">
                  <a16:creationId xmlns:a16="http://schemas.microsoft.com/office/drawing/2014/main" id="{4AB2F0B0-DAD7-ABF7-5A40-1E0854F78236}"/>
                </a:ext>
              </a:extLst>
            </p:cNvPr>
            <p:cNvGrpSpPr/>
            <p:nvPr/>
          </p:nvGrpSpPr>
          <p:grpSpPr>
            <a:xfrm>
              <a:off x="7118905" y="1802492"/>
              <a:ext cx="1792290" cy="1332000"/>
              <a:chOff x="6703316" y="1902181"/>
              <a:chExt cx="1792290" cy="1339138"/>
            </a:xfrm>
          </p:grpSpPr>
          <p:sp>
            <p:nvSpPr>
              <p:cNvPr id="71" name="מלבן 52">
                <a:extLst>
                  <a:ext uri="{FF2B5EF4-FFF2-40B4-BE49-F238E27FC236}">
                    <a16:creationId xmlns:a16="http://schemas.microsoft.com/office/drawing/2014/main" id="{2B71B674-9126-40C4-34C1-D9845E652DC1}"/>
                  </a:ext>
                </a:extLst>
              </p:cNvPr>
              <p:cNvSpPr/>
              <p:nvPr/>
            </p:nvSpPr>
            <p:spPr>
              <a:xfrm>
                <a:off x="6773404" y="2976895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72" name="TextBox 13">
                <a:extLst>
                  <a:ext uri="{FF2B5EF4-FFF2-40B4-BE49-F238E27FC236}">
                    <a16:creationId xmlns:a16="http://schemas.microsoft.com/office/drawing/2014/main" id="{60FAE157-7C70-3227-3E1D-322417822686}"/>
                  </a:ext>
                </a:extLst>
              </p:cNvPr>
              <p:cNvSpPr txBox="1"/>
              <p:nvPr/>
            </p:nvSpPr>
            <p:spPr>
              <a:xfrm>
                <a:off x="6983773" y="2973524"/>
                <a:ext cx="1252425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rtl="0" fontAlgn="base"/>
                <a:r>
                  <a:rPr lang="en-US" sz="1100" b="1">
                    <a:solidFill>
                      <a:schemeClr val="bg1"/>
                    </a:solidFill>
                  </a:rPr>
                  <a:t>Masonry</a:t>
                </a:r>
              </a:p>
            </p:txBody>
          </p:sp>
          <p:sp>
            <p:nvSpPr>
              <p:cNvPr id="73" name="מלבן 54">
                <a:extLst>
                  <a:ext uri="{FF2B5EF4-FFF2-40B4-BE49-F238E27FC236}">
                    <a16:creationId xmlns:a16="http://schemas.microsoft.com/office/drawing/2014/main" id="{D769BBE9-6C43-4871-F3E2-4F77C1828999}"/>
                  </a:ext>
                </a:extLst>
              </p:cNvPr>
              <p:cNvSpPr/>
              <p:nvPr/>
            </p:nvSpPr>
            <p:spPr>
              <a:xfrm>
                <a:off x="6703316" y="1902181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15" name="Picture 14" descr="A picture containing text, building, gas pump, outdoor&#10;&#10;Description automatically generated">
              <a:extLst>
                <a:ext uri="{FF2B5EF4-FFF2-40B4-BE49-F238E27FC236}">
                  <a16:creationId xmlns:a16="http://schemas.microsoft.com/office/drawing/2014/main" id="{85F2E0A1-85C0-C512-10ED-196B2340E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7"/>
            <a:stretch/>
          </p:blipFill>
          <p:spPr>
            <a:xfrm rot="5400000">
              <a:off x="7521846" y="1542876"/>
              <a:ext cx="992394" cy="1658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1705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apro 905D OPTIVISION DIGITAL LEVEL">
            <a:hlinkClick r:id="" action="ppaction://media"/>
            <a:extLst>
              <a:ext uri="{FF2B5EF4-FFF2-40B4-BE49-F238E27FC236}">
                <a16:creationId xmlns:a16="http://schemas.microsoft.com/office/drawing/2014/main" id="{FC5A9846-7ADB-E4AF-F356-C91E2E5A22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98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20" name="Title 43">
            <a:extLst>
              <a:ext uri="{FF2B5EF4-FFF2-40B4-BE49-F238E27FC236}">
                <a16:creationId xmlns:a16="http://schemas.microsoft.com/office/drawing/2014/main" id="{AE7B0BC5-CD34-1D11-4C2F-B139DACA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84" y="154836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 dirty="0"/>
              <a:t>905DG DIGITAL CALIBRATION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D152D5-AFA8-D0C7-C8BE-5B699001F9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103" y="639570"/>
            <a:ext cx="3493122" cy="405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6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20" name="Title 43">
            <a:extLst>
              <a:ext uri="{FF2B5EF4-FFF2-40B4-BE49-F238E27FC236}">
                <a16:creationId xmlns:a16="http://schemas.microsoft.com/office/drawing/2014/main" id="{AE7B0BC5-CD34-1D11-4C2F-B139DACA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905DG DIGITAL CONDOR™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EE6AF5-3BFB-AC1C-7531-FC8BB1E25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81" y="434777"/>
            <a:ext cx="3009037" cy="42739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F1F4DE-CEB9-1E1A-36B3-4760F80363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918" y="804109"/>
            <a:ext cx="5112591" cy="10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76669230-165A-3DAA-0B00-B0AF71F1E6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9" y="133090"/>
            <a:ext cx="7885597" cy="4022836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605346"/>
              </p:ext>
            </p:extLst>
          </p:nvPr>
        </p:nvGraphicFramePr>
        <p:xfrm>
          <a:off x="5796135" y="3732938"/>
          <a:ext cx="3162045" cy="109152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702676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459369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BOX+ DIGITAL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Digital accuracy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&lt;0.1° at level &amp; plumb </a:t>
                      </a:r>
                    </a:p>
                    <a:p>
                      <a:pPr algn="l" rtl="0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&lt;0.2° at other angles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0714779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10″| 24″ | 48″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754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 vials </a:t>
                      </a: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1 Horizontal + 1 Plumb Site®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pic>
        <p:nvPicPr>
          <p:cNvPr id="7" name="גרפיקה 27">
            <a:hlinkClick r:id="rId5"/>
            <a:extLst>
              <a:ext uri="{FF2B5EF4-FFF2-40B4-BE49-F238E27FC236}">
                <a16:creationId xmlns:a16="http://schemas.microsoft.com/office/drawing/2014/main" id="{7E753133-03FC-70F7-E469-FCDBCCF66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8615" y="179848"/>
            <a:ext cx="288573" cy="3111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58E50E-8DA9-66DF-C1E9-15C333587C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8615" y="543228"/>
            <a:ext cx="319396" cy="30060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3A73EB-AE9C-81D8-E3F3-0621EB28116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8615" y="1486242"/>
            <a:ext cx="329565" cy="27140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1D23B15-4853-B36C-2F9A-0ADDD28B14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18446" y="883310"/>
            <a:ext cx="329565" cy="2714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8C36E32-A074-A77E-C55A-BD47A6744B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8000" y="1795866"/>
            <a:ext cx="329565" cy="27140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C4C34D0-9654-799D-7DEA-DAF7223898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8000" y="1479780"/>
            <a:ext cx="329564" cy="2778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F1A7A2C-57BA-52AC-EFE4-CB654B2DD84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28615" y="1795866"/>
            <a:ext cx="329565" cy="271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3F96F0-5ADF-089F-41AB-C6B58553B11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235082" y="877540"/>
            <a:ext cx="336568" cy="273064"/>
          </a:xfrm>
          <a:prstGeom prst="rect">
            <a:avLst/>
          </a:prstGeom>
        </p:spPr>
      </p:pic>
      <p:sp>
        <p:nvSpPr>
          <p:cNvPr id="20" name="Title 43">
            <a:extLst>
              <a:ext uri="{FF2B5EF4-FFF2-40B4-BE49-F238E27FC236}">
                <a16:creationId xmlns:a16="http://schemas.microsoft.com/office/drawing/2014/main" id="{AE7B0BC5-CD34-1D11-4C2F-B139DACA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985D DIGIMAN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D142535-C987-054B-5FA6-942EE4EB62E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39380" y="1184416"/>
            <a:ext cx="325876" cy="26836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121A7A6-9B03-38D9-87A5-35638F133C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618836" y="1186224"/>
            <a:ext cx="329175" cy="271085"/>
          </a:xfrm>
          <a:prstGeom prst="rect">
            <a:avLst/>
          </a:prstGeom>
        </p:spPr>
      </p:pic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0AA82C22-59D1-6524-916D-D28033DE07A0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pc="100"/>
              <a:t>DIGITAL LEVELS</a:t>
            </a:r>
            <a:endParaRPr lang="he-IL" spc="100"/>
          </a:p>
        </p:txBody>
      </p:sp>
      <p:sp>
        <p:nvSpPr>
          <p:cNvPr id="6" name="Text Placeholder 44">
            <a:extLst>
              <a:ext uri="{FF2B5EF4-FFF2-40B4-BE49-F238E27FC236}">
                <a16:creationId xmlns:a16="http://schemas.microsoft.com/office/drawing/2014/main" id="{D98EAB8F-5586-E8AA-26D4-3755883AFB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Professional Magnetic Digital Level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33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תיבת טקסט 32">
            <a:extLst>
              <a:ext uri="{FF2B5EF4-FFF2-40B4-BE49-F238E27FC236}">
                <a16:creationId xmlns:a16="http://schemas.microsoft.com/office/drawing/2014/main" id="{84ED8AC7-00BE-3996-5584-96BD5FB5585C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pc="100"/>
              <a:t>DIGITAL LEVELS</a:t>
            </a:r>
            <a:endParaRPr lang="he-IL" spc="100"/>
          </a:p>
        </p:txBody>
      </p:sp>
      <p:pic>
        <p:nvPicPr>
          <p:cNvPr id="13" name="Picture 12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3A847332-E884-FFA8-372A-6739587E46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1259421"/>
            <a:ext cx="7885597" cy="4022836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rot="10800000">
            <a:off x="2204526" y="1945341"/>
            <a:ext cx="1089787" cy="638501"/>
          </a:xfrm>
          <a:prstGeom prst="bentConnector3">
            <a:avLst>
              <a:gd name="adj1" fmla="val 386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>
            <a:off x="4327648" y="3507854"/>
            <a:ext cx="1012015" cy="894558"/>
          </a:xfrm>
          <a:prstGeom prst="bentConnector3">
            <a:avLst>
              <a:gd name="adj1" fmla="val -284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B3DCB1-D287-4B7D-9B91-608616724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t="2121" r="15255" b="-2121"/>
          <a:stretch/>
        </p:blipFill>
        <p:spPr>
          <a:xfrm>
            <a:off x="5479417" y="384003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2172951" y="1315877"/>
            <a:ext cx="1491634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Digital accuracy:</a:t>
            </a:r>
          </a:p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0.05° at level &amp; plumb</a:t>
            </a:r>
          </a:p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0.2° at other angles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4476597" y="1347614"/>
            <a:ext cx="1103515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Plumb Site® Dual-View™ vial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51" name="מחבר: מרפקי 32">
            <a:extLst>
              <a:ext uri="{FF2B5EF4-FFF2-40B4-BE49-F238E27FC236}">
                <a16:creationId xmlns:a16="http://schemas.microsoft.com/office/drawing/2014/main" id="{4F9007EB-F8FF-5A30-71EE-06B220E9AB5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017416" y="1545587"/>
            <a:ext cx="604037" cy="521354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43">
            <a:extLst>
              <a:ext uri="{FF2B5EF4-FFF2-40B4-BE49-F238E27FC236}">
                <a16:creationId xmlns:a16="http://schemas.microsoft.com/office/drawing/2014/main" id="{FDA138E5-AA40-2623-2AA6-99DDBB71E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985D DIGIMAN</a:t>
            </a:r>
          </a:p>
        </p:txBody>
      </p:sp>
      <p:pic>
        <p:nvPicPr>
          <p:cNvPr id="14" name="תמונה 27">
            <a:extLst>
              <a:ext uri="{FF2B5EF4-FFF2-40B4-BE49-F238E27FC236}">
                <a16:creationId xmlns:a16="http://schemas.microsoft.com/office/drawing/2014/main" id="{071472CC-6081-422E-0C3E-D6DA4485EF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9" t="-2008" r="5325" b="2008"/>
          <a:stretch/>
        </p:blipFill>
        <p:spPr>
          <a:xfrm>
            <a:off x="914863" y="1254843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7" name="תיבת טקסט 44">
            <a:extLst>
              <a:ext uri="{FF2B5EF4-FFF2-40B4-BE49-F238E27FC236}">
                <a16:creationId xmlns:a16="http://schemas.microsoft.com/office/drawing/2014/main" id="{82DE3A4F-54D2-BA51-95F0-3AE93BD79DF2}"/>
              </a:ext>
            </a:extLst>
          </p:cNvPr>
          <p:cNvSpPr txBox="1"/>
          <p:nvPr/>
        </p:nvSpPr>
        <p:spPr>
          <a:xfrm>
            <a:off x="4348906" y="3939902"/>
            <a:ext cx="929772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Rare-Earth magnets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3" name="תמונה 27">
            <a:extLst>
              <a:ext uri="{FF2B5EF4-FFF2-40B4-BE49-F238E27FC236}">
                <a16:creationId xmlns:a16="http://schemas.microsoft.com/office/drawing/2014/main" id="{B08873E8-5792-E5EB-2270-C16D50FC44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5889" r="7258" b="-5889"/>
          <a:stretch/>
        </p:blipFill>
        <p:spPr>
          <a:xfrm>
            <a:off x="5465162" y="3379778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D1A60C28-F8EE-4573-75E6-7B8661496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Professional Magnetic Digital Level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קבוצה 1">
            <a:extLst>
              <a:ext uri="{FF2B5EF4-FFF2-40B4-BE49-F238E27FC236}">
                <a16:creationId xmlns:a16="http://schemas.microsoft.com/office/drawing/2014/main" id="{78405BC1-2188-EAE5-34BE-637480661C95}"/>
              </a:ext>
            </a:extLst>
          </p:cNvPr>
          <p:cNvGrpSpPr/>
          <p:nvPr/>
        </p:nvGrpSpPr>
        <p:grpSpPr>
          <a:xfrm>
            <a:off x="7118905" y="3333427"/>
            <a:ext cx="1792290" cy="1332000"/>
            <a:chOff x="6703316" y="432474"/>
            <a:chExt cx="1792290" cy="1339138"/>
          </a:xfrm>
        </p:grpSpPr>
        <p:sp>
          <p:nvSpPr>
            <p:cNvPr id="6" name="מלבן 28">
              <a:extLst>
                <a:ext uri="{FF2B5EF4-FFF2-40B4-BE49-F238E27FC236}">
                  <a16:creationId xmlns:a16="http://schemas.microsoft.com/office/drawing/2014/main" id="{95FE192B-AB6A-7170-54E2-E8BECB807B3F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9" name="מלבן 2">
              <a:extLst>
                <a:ext uri="{FF2B5EF4-FFF2-40B4-BE49-F238E27FC236}">
                  <a16:creationId xmlns:a16="http://schemas.microsoft.com/office/drawing/2014/main" id="{95AE6C35-92BE-8962-2DB7-4BBD796BA965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9588BDFD-5872-A94A-046E-B05B42F10474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 dirty="0">
                  <a:solidFill>
                    <a:schemeClr val="bg1"/>
                  </a:solidFill>
                </a:rPr>
                <a:t>Framing</a:t>
              </a:r>
            </a:p>
          </p:txBody>
        </p:sp>
        <p:sp>
          <p:nvSpPr>
            <p:cNvPr id="15" name="מלבן 40">
              <a:extLst>
                <a:ext uri="{FF2B5EF4-FFF2-40B4-BE49-F238E27FC236}">
                  <a16:creationId xmlns:a16="http://schemas.microsoft.com/office/drawing/2014/main" id="{8F024EC1-9392-B845-E7AD-69A89A436B34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0A98198-8452-E3E1-5B5B-950C9D07CD82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7118905" y="298442"/>
            <a:chExt cx="1792290" cy="1332000"/>
          </a:xfrm>
        </p:grpSpPr>
        <p:grpSp>
          <p:nvGrpSpPr>
            <p:cNvPr id="17" name="קבוצה 1">
              <a:extLst>
                <a:ext uri="{FF2B5EF4-FFF2-40B4-BE49-F238E27FC236}">
                  <a16:creationId xmlns:a16="http://schemas.microsoft.com/office/drawing/2014/main" id="{142A0867-4593-38D1-9299-47EB4A645CBF}"/>
                </a:ext>
              </a:extLst>
            </p:cNvPr>
            <p:cNvGrpSpPr/>
            <p:nvPr/>
          </p:nvGrpSpPr>
          <p:grpSpPr>
            <a:xfrm>
              <a:off x="7118905" y="298442"/>
              <a:ext cx="1792290" cy="1332000"/>
              <a:chOff x="6703316" y="432474"/>
              <a:chExt cx="1792290" cy="1339138"/>
            </a:xfrm>
          </p:grpSpPr>
          <p:sp>
            <p:nvSpPr>
              <p:cNvPr id="19" name="מלבן 2">
                <a:extLst>
                  <a:ext uri="{FF2B5EF4-FFF2-40B4-BE49-F238E27FC236}">
                    <a16:creationId xmlns:a16="http://schemas.microsoft.com/office/drawing/2014/main" id="{756BEB00-5207-72E3-D323-C7615EE27BDF}"/>
                  </a:ext>
                </a:extLst>
              </p:cNvPr>
              <p:cNvSpPr/>
              <p:nvPr/>
            </p:nvSpPr>
            <p:spPr>
              <a:xfrm>
                <a:off x="6773404" y="1507188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20" name="TextBox 13">
                <a:extLst>
                  <a:ext uri="{FF2B5EF4-FFF2-40B4-BE49-F238E27FC236}">
                    <a16:creationId xmlns:a16="http://schemas.microsoft.com/office/drawing/2014/main" id="{00AFB217-47CF-0457-2C80-9DCAABB058C9}"/>
                  </a:ext>
                </a:extLst>
              </p:cNvPr>
              <p:cNvSpPr txBox="1"/>
              <p:nvPr/>
            </p:nvSpPr>
            <p:spPr>
              <a:xfrm>
                <a:off x="6976728" y="1512804"/>
                <a:ext cx="1271439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rm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</a:rPr>
                  <a:t>Tiling</a:t>
                </a:r>
              </a:p>
            </p:txBody>
          </p:sp>
          <p:sp>
            <p:nvSpPr>
              <p:cNvPr id="21" name="מלבן 40">
                <a:extLst>
                  <a:ext uri="{FF2B5EF4-FFF2-40B4-BE49-F238E27FC236}">
                    <a16:creationId xmlns:a16="http://schemas.microsoft.com/office/drawing/2014/main" id="{05AAF33E-0DC8-7EA6-ECB1-C9E457C56089}"/>
                  </a:ext>
                </a:extLst>
              </p:cNvPr>
              <p:cNvSpPr/>
              <p:nvPr/>
            </p:nvSpPr>
            <p:spPr>
              <a:xfrm>
                <a:off x="6703316" y="432474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D91903-BC40-98E4-505E-7849F5F03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11" b="3511"/>
            <a:stretch/>
          </p:blipFill>
          <p:spPr>
            <a:xfrm>
              <a:off x="7188993" y="339502"/>
              <a:ext cx="1658100" cy="102792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D572E-516F-88DF-EF62-4498636FDC35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7118905" y="1802492"/>
            <a:chExt cx="1792290" cy="1332000"/>
          </a:xfrm>
        </p:grpSpPr>
        <p:grpSp>
          <p:nvGrpSpPr>
            <p:cNvPr id="23" name="קבוצה 3">
              <a:extLst>
                <a:ext uri="{FF2B5EF4-FFF2-40B4-BE49-F238E27FC236}">
                  <a16:creationId xmlns:a16="http://schemas.microsoft.com/office/drawing/2014/main" id="{DA9AFD35-E298-7998-B38F-45EC3FEFC532}"/>
                </a:ext>
              </a:extLst>
            </p:cNvPr>
            <p:cNvGrpSpPr/>
            <p:nvPr/>
          </p:nvGrpSpPr>
          <p:grpSpPr>
            <a:xfrm>
              <a:off x="7118905" y="1802492"/>
              <a:ext cx="1792290" cy="1332000"/>
              <a:chOff x="6703316" y="1902181"/>
              <a:chExt cx="1792290" cy="1339138"/>
            </a:xfrm>
          </p:grpSpPr>
          <p:sp>
            <p:nvSpPr>
              <p:cNvPr id="25" name="מלבן 52">
                <a:extLst>
                  <a:ext uri="{FF2B5EF4-FFF2-40B4-BE49-F238E27FC236}">
                    <a16:creationId xmlns:a16="http://schemas.microsoft.com/office/drawing/2014/main" id="{9451E186-0F8E-6610-9ED5-627BCB86B61F}"/>
                  </a:ext>
                </a:extLst>
              </p:cNvPr>
              <p:cNvSpPr/>
              <p:nvPr/>
            </p:nvSpPr>
            <p:spPr>
              <a:xfrm>
                <a:off x="6773404" y="2976895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27" name="TextBox 13">
                <a:extLst>
                  <a:ext uri="{FF2B5EF4-FFF2-40B4-BE49-F238E27FC236}">
                    <a16:creationId xmlns:a16="http://schemas.microsoft.com/office/drawing/2014/main" id="{F4F6D3F3-83D5-2EB9-C6DA-6C4110B8B234}"/>
                  </a:ext>
                </a:extLst>
              </p:cNvPr>
              <p:cNvSpPr txBox="1"/>
              <p:nvPr/>
            </p:nvSpPr>
            <p:spPr>
              <a:xfrm>
                <a:off x="6983773" y="2973524"/>
                <a:ext cx="1252425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 rtl="0" fontAlgn="base"/>
                <a:r>
                  <a:rPr lang="en-US" sz="1100" b="1">
                    <a:solidFill>
                      <a:schemeClr val="bg1"/>
                    </a:solidFill>
                  </a:rPr>
                  <a:t>Masonry</a:t>
                </a:r>
              </a:p>
            </p:txBody>
          </p:sp>
          <p:sp>
            <p:nvSpPr>
              <p:cNvPr id="31" name="מלבן 54">
                <a:extLst>
                  <a:ext uri="{FF2B5EF4-FFF2-40B4-BE49-F238E27FC236}">
                    <a16:creationId xmlns:a16="http://schemas.microsoft.com/office/drawing/2014/main" id="{14DCE206-1402-378D-F814-BA3334622251}"/>
                  </a:ext>
                </a:extLst>
              </p:cNvPr>
              <p:cNvSpPr/>
              <p:nvPr/>
            </p:nvSpPr>
            <p:spPr>
              <a:xfrm>
                <a:off x="6703316" y="1902181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802449-84D4-D46D-94E3-2636E647B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 t="35863" r="16822" b="999"/>
            <a:stretch/>
          </p:blipFill>
          <p:spPr>
            <a:xfrm>
              <a:off x="7188993" y="1829377"/>
              <a:ext cx="1658100" cy="1042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81935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20" name="Title 43">
            <a:extLst>
              <a:ext uri="{FF2B5EF4-FFF2-40B4-BE49-F238E27FC236}">
                <a16:creationId xmlns:a16="http://schemas.microsoft.com/office/drawing/2014/main" id="{AE7B0BC5-CD34-1D11-4C2F-B139DACA6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985D DIGIMAN</a:t>
            </a: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0AA82C22-59D1-6524-916D-D28033DE07A0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pc="100"/>
              <a:t>DIGITAL LEVELS</a:t>
            </a:r>
            <a:endParaRPr lang="he-IL" spc="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F988C-C30E-D6D3-6A7D-76D03229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09" y="387461"/>
            <a:ext cx="3084843" cy="43520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B4655A-AA33-1AAA-5361-282B05676A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056" y="800957"/>
            <a:ext cx="5237018" cy="10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6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5">
            <a:extLst>
              <a:ext uri="{FF2B5EF4-FFF2-40B4-BE49-F238E27FC236}">
                <a16:creationId xmlns:a16="http://schemas.microsoft.com/office/drawing/2014/main" id="{DA65D640-A9C1-8EAD-B11B-D0B9F6F545DF}"/>
              </a:ext>
            </a:extLst>
          </p:cNvPr>
          <p:cNvSpPr/>
          <p:nvPr/>
        </p:nvSpPr>
        <p:spPr>
          <a:xfrm>
            <a:off x="0" y="1347614"/>
            <a:ext cx="9144000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B8DFDFFE-C068-6803-7BFB-A6B90FA5B6D8}"/>
              </a:ext>
            </a:extLst>
          </p:cNvPr>
          <p:cNvSpPr txBox="1"/>
          <p:nvPr/>
        </p:nvSpPr>
        <p:spPr>
          <a:xfrm>
            <a:off x="1367644" y="1995686"/>
            <a:ext cx="64087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bg1"/>
                </a:solidFill>
              </a:rPr>
              <a:t>SPECIALTY</a:t>
            </a:r>
            <a:r>
              <a:rPr lang="en-US">
                <a:solidFill>
                  <a:srgbClr val="7F7F7F"/>
                </a:solidFill>
              </a:rPr>
              <a:t> </a:t>
            </a:r>
            <a:r>
              <a:rPr lang="en-US">
                <a:solidFill>
                  <a:schemeClr val="tx1"/>
                </a:solidFill>
              </a:rPr>
              <a:t>LEVELS</a:t>
            </a:r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444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5">
            <a:extLst>
              <a:ext uri="{FF2B5EF4-FFF2-40B4-BE49-F238E27FC236}">
                <a16:creationId xmlns:a16="http://schemas.microsoft.com/office/drawing/2014/main" id="{DA65D640-A9C1-8EAD-B11B-D0B9F6F545DF}"/>
              </a:ext>
            </a:extLst>
          </p:cNvPr>
          <p:cNvSpPr/>
          <p:nvPr/>
        </p:nvSpPr>
        <p:spPr>
          <a:xfrm>
            <a:off x="0" y="1347614"/>
            <a:ext cx="9144000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B8DFDFFE-C068-6803-7BFB-A6B90FA5B6D8}"/>
              </a:ext>
            </a:extLst>
          </p:cNvPr>
          <p:cNvSpPr txBox="1"/>
          <p:nvPr/>
        </p:nvSpPr>
        <p:spPr>
          <a:xfrm>
            <a:off x="2329523" y="1995686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BOX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LEVELS</a:t>
            </a: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999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6C77131-D088-1D85-8969-E3C2F85DC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0" y="1063235"/>
            <a:ext cx="6990501" cy="2635970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08520"/>
              </p:ext>
            </p:extLst>
          </p:nvPr>
        </p:nvGraphicFramePr>
        <p:xfrm>
          <a:off x="5569270" y="4040788"/>
          <a:ext cx="3416518" cy="7756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759225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657293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BOX</a:t>
                      </a:r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24″| 48″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 vials – 1 </a:t>
                      </a: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 + 2 Vertical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pic>
        <p:nvPicPr>
          <p:cNvPr id="2" name="גרפיקה 27">
            <a:hlinkClick r:id="rId5"/>
            <a:extLst>
              <a:ext uri="{FF2B5EF4-FFF2-40B4-BE49-F238E27FC236}">
                <a16:creationId xmlns:a16="http://schemas.microsoft.com/office/drawing/2014/main" id="{42243631-3A49-6B50-D410-BAEE83680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8631" y="179848"/>
            <a:ext cx="288573" cy="311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45849BF-E08F-DE23-5D89-D3013835E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8016" y="543228"/>
            <a:ext cx="319396" cy="300608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985T TITAN™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999A22F-0934-395E-2413-5D45C28EB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8615" y="1185731"/>
            <a:ext cx="329565" cy="27140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A5D7D9E-750F-4C95-6B3D-E511506AD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8000" y="1495154"/>
            <a:ext cx="329565" cy="27140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C760DA1-EB55-1ACE-7B47-09D9DEB9B6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8000" y="1179269"/>
            <a:ext cx="329564" cy="27786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5A420C6-1B2F-CE04-C166-5B3D7A5EC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28615" y="1494283"/>
            <a:ext cx="330101" cy="2718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162CE1-F9F4-FC8E-DDDD-C9AE260847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38000" y="881707"/>
            <a:ext cx="336568" cy="2730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8D0ADEC-A145-0DF6-7ED2-9FF98263E1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24263" y="882206"/>
            <a:ext cx="329565" cy="27140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6DC51807-DE9C-C3D2-9AFD-B26D96ECA98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244018" y="559039"/>
            <a:ext cx="323546" cy="29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תמונה 33">
            <a:extLst>
              <a:ext uri="{FF2B5EF4-FFF2-40B4-BE49-F238E27FC236}">
                <a16:creationId xmlns:a16="http://schemas.microsoft.com/office/drawing/2014/main" id="{72618F3A-11CC-42F1-B0AF-A5A8FFB3A7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9" t="37436" r="41261" b="36416"/>
          <a:stretch/>
        </p:blipFill>
        <p:spPr>
          <a:xfrm>
            <a:off x="1241009" y="936038"/>
            <a:ext cx="1188000" cy="1188000"/>
          </a:xfrm>
          <a:prstGeom prst="ellipse">
            <a:avLst/>
          </a:prstGeom>
          <a:blipFill>
            <a:blip r:embed="rId3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תיבת טקסט 32">
            <a:extLst>
              <a:ext uri="{FF2B5EF4-FFF2-40B4-BE49-F238E27FC236}">
                <a16:creationId xmlns:a16="http://schemas.microsoft.com/office/drawing/2014/main" id="{E6B59C36-5790-7A4F-E52F-77EB6C6A5134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pic>
        <p:nvPicPr>
          <p:cNvPr id="49" name="Picture 48" descr="Graphical user interface&#10;&#10;Description automatically generated">
            <a:extLst>
              <a:ext uri="{FF2B5EF4-FFF2-40B4-BE49-F238E27FC236}">
                <a16:creationId xmlns:a16="http://schemas.microsoft.com/office/drawing/2014/main" id="{B5959E6D-50C1-85BC-F9F9-2084BB6D20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383472"/>
            <a:ext cx="6990501" cy="2635970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flipV="1">
            <a:off x="3979046" y="1848843"/>
            <a:ext cx="1431928" cy="862950"/>
          </a:xfrm>
          <a:prstGeom prst="bentConnector3">
            <a:avLst>
              <a:gd name="adj1" fmla="val 915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rot="16200000" flipV="1">
            <a:off x="1767014" y="2327408"/>
            <a:ext cx="984646" cy="848660"/>
          </a:xfrm>
          <a:prstGeom prst="bentConnector3">
            <a:avLst>
              <a:gd name="adj1" fmla="val 35446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83B5038B-C90A-47FF-98ED-3BF2AD5C41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6698" r="37416" b="34661"/>
          <a:stretch/>
        </p:blipFill>
        <p:spPr>
          <a:xfrm>
            <a:off x="5526993" y="1195472"/>
            <a:ext cx="1188000" cy="1188000"/>
          </a:xfrm>
          <a:prstGeom prst="ellipse">
            <a:avLst/>
          </a:prstGeom>
          <a:blipFill>
            <a:blip r:embed="rId3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 flipV="1">
            <a:off x="1619672" y="4262135"/>
            <a:ext cx="3605191" cy="169926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B3DCB1-D287-4B7D-9B91-608616724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39791" r="71015" b="36318"/>
          <a:stretch/>
        </p:blipFill>
        <p:spPr>
          <a:xfrm>
            <a:off x="5333558" y="3483723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3403953" y="4007273"/>
            <a:ext cx="1246301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2 vertical vials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3920190" y="1065777"/>
            <a:ext cx="158776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Top edge high impact polymeric overlay</a:t>
            </a:r>
          </a:p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for absorbing hammer and mallet blows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1867284" y="2279886"/>
            <a:ext cx="1438901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Magnified horizontal vial with gradient lines up to 2%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8" name="Title 43">
            <a:extLst>
              <a:ext uri="{FF2B5EF4-FFF2-40B4-BE49-F238E27FC236}">
                <a16:creationId xmlns:a16="http://schemas.microsoft.com/office/drawing/2014/main" id="{6F2C701A-A7F6-93C6-3220-6E76100A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985T TITAN™</a:t>
            </a:r>
          </a:p>
        </p:txBody>
      </p:sp>
      <p:grpSp>
        <p:nvGrpSpPr>
          <p:cNvPr id="20" name="קבוצה 3">
            <a:extLst>
              <a:ext uri="{FF2B5EF4-FFF2-40B4-BE49-F238E27FC236}">
                <a16:creationId xmlns:a16="http://schemas.microsoft.com/office/drawing/2014/main" id="{D7A97954-41B6-B8B3-BF12-7228D1D431CB}"/>
              </a:ext>
            </a:extLst>
          </p:cNvPr>
          <p:cNvGrpSpPr/>
          <p:nvPr/>
        </p:nvGrpSpPr>
        <p:grpSpPr>
          <a:xfrm>
            <a:off x="7118905" y="3339723"/>
            <a:ext cx="1792290" cy="1332000"/>
            <a:chOff x="6703316" y="1902181"/>
            <a:chExt cx="1792290" cy="1339138"/>
          </a:xfrm>
        </p:grpSpPr>
        <p:sp>
          <p:nvSpPr>
            <p:cNvPr id="21" name="מלבן 51">
              <a:extLst>
                <a:ext uri="{FF2B5EF4-FFF2-40B4-BE49-F238E27FC236}">
                  <a16:creationId xmlns:a16="http://schemas.microsoft.com/office/drawing/2014/main" id="{1D83DF57-1562-C1BB-7683-136CE4FD69C7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22" name="מלבן 52">
              <a:extLst>
                <a:ext uri="{FF2B5EF4-FFF2-40B4-BE49-F238E27FC236}">
                  <a16:creationId xmlns:a16="http://schemas.microsoft.com/office/drawing/2014/main" id="{D951C9EB-4937-069F-425F-5A8261834656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92F05D9B-E1F9-20CB-D119-B3212B9BD771}"/>
                </a:ext>
              </a:extLst>
            </p:cNvPr>
            <p:cNvSpPr txBox="1"/>
            <p:nvPr/>
          </p:nvSpPr>
          <p:spPr>
            <a:xfrm>
              <a:off x="6983773" y="2973524"/>
              <a:ext cx="125242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 dirty="0">
                  <a:solidFill>
                    <a:schemeClr val="bg1"/>
                  </a:solidFill>
                </a:rPr>
                <a:t>Framing</a:t>
              </a:r>
            </a:p>
          </p:txBody>
        </p:sp>
        <p:sp>
          <p:nvSpPr>
            <p:cNvPr id="24" name="מלבן 54">
              <a:extLst>
                <a:ext uri="{FF2B5EF4-FFF2-40B4-BE49-F238E27FC236}">
                  <a16:creationId xmlns:a16="http://schemas.microsoft.com/office/drawing/2014/main" id="{A4EF295B-A2AC-03EB-3E3D-D1AB77EADE87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42" name="קבוצה 1">
            <a:extLst>
              <a:ext uri="{FF2B5EF4-FFF2-40B4-BE49-F238E27FC236}">
                <a16:creationId xmlns:a16="http://schemas.microsoft.com/office/drawing/2014/main" id="{93F95FEB-B177-E07E-6A20-7258A303A6B1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43" name="מלבן 28">
              <a:extLst>
                <a:ext uri="{FF2B5EF4-FFF2-40B4-BE49-F238E27FC236}">
                  <a16:creationId xmlns:a16="http://schemas.microsoft.com/office/drawing/2014/main" id="{AEA5553D-9BEE-54E1-E12C-E0912FB52938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44" name="מלבן 2">
              <a:extLst>
                <a:ext uri="{FF2B5EF4-FFF2-40B4-BE49-F238E27FC236}">
                  <a16:creationId xmlns:a16="http://schemas.microsoft.com/office/drawing/2014/main" id="{444823B7-EAB8-6B86-C8E4-19807C14FFD8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45" name="TextBox 13">
              <a:extLst>
                <a:ext uri="{FF2B5EF4-FFF2-40B4-BE49-F238E27FC236}">
                  <a16:creationId xmlns:a16="http://schemas.microsoft.com/office/drawing/2014/main" id="{992710AA-053B-A7E7-B88C-453A94F4D5DD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Tilling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46" name="מלבן 40">
              <a:extLst>
                <a:ext uri="{FF2B5EF4-FFF2-40B4-BE49-F238E27FC236}">
                  <a16:creationId xmlns:a16="http://schemas.microsoft.com/office/drawing/2014/main" id="{66D29E8B-7698-767A-62A3-D69263C59711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cxnSp>
        <p:nvCxnSpPr>
          <p:cNvPr id="67" name="מחבר: מרפקי 29">
            <a:extLst>
              <a:ext uri="{FF2B5EF4-FFF2-40B4-BE49-F238E27FC236}">
                <a16:creationId xmlns:a16="http://schemas.microsoft.com/office/drawing/2014/main" id="{4CFD47C0-BE37-2195-39A7-710C76B4A37A}"/>
              </a:ext>
            </a:extLst>
          </p:cNvPr>
          <p:cNvCxnSpPr>
            <a:cxnSpLocks/>
          </p:cNvCxnSpPr>
          <p:nvPr/>
        </p:nvCxnSpPr>
        <p:spPr>
          <a:xfrm rot="10800000">
            <a:off x="4674978" y="3679891"/>
            <a:ext cx="549885" cy="158836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קבוצה 1">
            <a:extLst>
              <a:ext uri="{FF2B5EF4-FFF2-40B4-BE49-F238E27FC236}">
                <a16:creationId xmlns:a16="http://schemas.microsoft.com/office/drawing/2014/main" id="{5B165F12-C745-14E1-17CC-CDCF1E2A1F04}"/>
              </a:ext>
            </a:extLst>
          </p:cNvPr>
          <p:cNvGrpSpPr/>
          <p:nvPr/>
        </p:nvGrpSpPr>
        <p:grpSpPr>
          <a:xfrm>
            <a:off x="7118905" y="1819082"/>
            <a:ext cx="1792290" cy="1332000"/>
            <a:chOff x="6703316" y="432474"/>
            <a:chExt cx="1792290" cy="1339138"/>
          </a:xfrm>
        </p:grpSpPr>
        <p:sp>
          <p:nvSpPr>
            <p:cNvPr id="73" name="מלבן 28">
              <a:extLst>
                <a:ext uri="{FF2B5EF4-FFF2-40B4-BE49-F238E27FC236}">
                  <a16:creationId xmlns:a16="http://schemas.microsoft.com/office/drawing/2014/main" id="{4F5F2CA0-28BD-0A6F-CA0C-074F8D6579FB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74" name="מלבן 2">
              <a:extLst>
                <a:ext uri="{FF2B5EF4-FFF2-40B4-BE49-F238E27FC236}">
                  <a16:creationId xmlns:a16="http://schemas.microsoft.com/office/drawing/2014/main" id="{4AD144C3-9764-F98C-6160-1D9332D52FA9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75" name="TextBox 13">
              <a:extLst>
                <a:ext uri="{FF2B5EF4-FFF2-40B4-BE49-F238E27FC236}">
                  <a16:creationId xmlns:a16="http://schemas.microsoft.com/office/drawing/2014/main" id="{CED7BDA7-CFC7-0E9B-81FA-AE0CD92ED600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76" name="מלבן 40">
              <a:extLst>
                <a:ext uri="{FF2B5EF4-FFF2-40B4-BE49-F238E27FC236}">
                  <a16:creationId xmlns:a16="http://schemas.microsoft.com/office/drawing/2014/main" id="{22CDA0E0-CCA3-0F67-93F0-90626F846BFC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242709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985T Titan Professional Mason Box Level from KAPRO">
            <a:hlinkClick r:id="" action="ppaction://media"/>
            <a:extLst>
              <a:ext uri="{FF2B5EF4-FFF2-40B4-BE49-F238E27FC236}">
                <a16:creationId xmlns:a16="http://schemas.microsoft.com/office/drawing/2014/main" id="{B8F08B92-F338-CEC2-F3C0-9F0DB5E8E5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985T TITAN™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59D106-0F6F-6AF2-EFF7-5CE0F8F9B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945" y="765394"/>
            <a:ext cx="5294152" cy="11964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90B7FA-C874-589D-7E0A-7C51135604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7" r="-1"/>
          <a:stretch/>
        </p:blipFill>
        <p:spPr>
          <a:xfrm>
            <a:off x="669531" y="396062"/>
            <a:ext cx="3050414" cy="437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4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pic>
        <p:nvPicPr>
          <p:cNvPr id="29" name="תמונה 18">
            <a:extLst>
              <a:ext uri="{FF2B5EF4-FFF2-40B4-BE49-F238E27FC236}">
                <a16:creationId xmlns:a16="http://schemas.microsoft.com/office/drawing/2014/main" id="{91CAF178-CF81-EB28-21D9-8ACB583816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152" y="1515806"/>
            <a:ext cx="7316742" cy="1940044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149300"/>
              </p:ext>
            </p:extLst>
          </p:nvPr>
        </p:nvGraphicFramePr>
        <p:xfrm>
          <a:off x="6485402" y="3925797"/>
          <a:ext cx="2480414" cy="7756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551203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1929211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BOX</a:t>
                      </a:r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| 32″ | 48″ |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 vials – 1 </a:t>
                      </a: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 + 1 Vertical + 1 of 45° 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pic>
        <p:nvPicPr>
          <p:cNvPr id="2" name="גרפיקה 27">
            <a:hlinkClick r:id="rId5"/>
            <a:extLst>
              <a:ext uri="{FF2B5EF4-FFF2-40B4-BE49-F238E27FC236}">
                <a16:creationId xmlns:a16="http://schemas.microsoft.com/office/drawing/2014/main" id="{42243631-3A49-6B50-D410-BAEE83680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8631" y="179848"/>
            <a:ext cx="288573" cy="311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45849BF-E08F-DE23-5D89-D3013835E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8016" y="543228"/>
            <a:ext cx="319396" cy="300608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b="1" i="0" u="none" strike="noStrike" baseline="0">
                <a:solidFill>
                  <a:srgbClr val="ED1B2E"/>
                </a:solidFill>
              </a:rPr>
              <a:t>770 EXODUS</a:t>
            </a:r>
            <a:r>
              <a:rPr lang="en-GB" b="1">
                <a:solidFill>
                  <a:srgbClr val="ED1B2E"/>
                </a:solidFill>
              </a:rPr>
              <a:t>™</a:t>
            </a:r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999A22F-0934-395E-2413-5D45C28EB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8615" y="1509166"/>
            <a:ext cx="329565" cy="27140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A5D7D9E-750F-4C95-6B3D-E511506AD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8000" y="1509166"/>
            <a:ext cx="329565" cy="27140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C760DA1-EB55-1ACE-7B47-09D9DEB9B6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8000" y="1187671"/>
            <a:ext cx="329564" cy="27786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A5A420C6-1B2F-CE04-C166-5B3D7A5EC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28615" y="1817718"/>
            <a:ext cx="330101" cy="27184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162CE1-F9F4-FC8E-DDDD-C9AE2608471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9248" y="1192977"/>
            <a:ext cx="336568" cy="273064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A6EF096F-FFCB-7420-2924-FA004C0B6C4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41688" y="1821197"/>
            <a:ext cx="325876" cy="26836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F5F49AFF-9647-C663-D1F8-526093D56DD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36269" y="894110"/>
            <a:ext cx="323153" cy="266126"/>
          </a:xfrm>
          <a:prstGeom prst="rect">
            <a:avLst/>
          </a:prstGeom>
        </p:spPr>
      </p:pic>
      <p:pic>
        <p:nvPicPr>
          <p:cNvPr id="5" name="גרפיקה 13">
            <a:extLst>
              <a:ext uri="{FF2B5EF4-FFF2-40B4-BE49-F238E27FC236}">
                <a16:creationId xmlns:a16="http://schemas.microsoft.com/office/drawing/2014/main" id="{EC9069F4-C585-753D-1EEB-50549C985F3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244408" y="901791"/>
            <a:ext cx="322899" cy="2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32">
            <a:extLst>
              <a:ext uri="{FF2B5EF4-FFF2-40B4-BE49-F238E27FC236}">
                <a16:creationId xmlns:a16="http://schemas.microsoft.com/office/drawing/2014/main" id="{E6B59C36-5790-7A4F-E52F-77EB6C6A5134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flipV="1">
            <a:off x="4062660" y="2591127"/>
            <a:ext cx="996292" cy="547453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flipV="1">
            <a:off x="1475656" y="1789318"/>
            <a:ext cx="1699682" cy="1563575"/>
          </a:xfrm>
          <a:prstGeom prst="bentConnector3">
            <a:avLst>
              <a:gd name="adj1" fmla="val 1408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83B5038B-C90A-47FF-98ED-3BF2AD5C41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16536"/>
          <a:stretch/>
        </p:blipFill>
        <p:spPr>
          <a:xfrm>
            <a:off x="5148064" y="1946492"/>
            <a:ext cx="1188000" cy="1188000"/>
          </a:xfrm>
          <a:prstGeom prst="ellipse">
            <a:avLst/>
          </a:prstGeom>
          <a:blipFill>
            <a:blip r:embed="rId3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72618F3A-11CC-42F1-B0AF-A5A8FFB3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9" r="19719"/>
          <a:stretch/>
        </p:blipFill>
        <p:spPr>
          <a:xfrm>
            <a:off x="3279669" y="1126652"/>
            <a:ext cx="1188000" cy="1188000"/>
          </a:xfrm>
          <a:prstGeom prst="ellipse">
            <a:avLst/>
          </a:prstGeom>
          <a:blipFill>
            <a:blip r:embed="rId3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 flipV="1">
            <a:off x="2172856" y="4121572"/>
            <a:ext cx="2553800" cy="272806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B3DCB1-D287-4B7D-9B91-6086167241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09" y="3518546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73FA97B-896B-452D-B8A0-9CEA53B56824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A50023F3-5F31-4A79-9242-A06BF154F7F2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6"/>
              <a:stretch>
                <a:fillRect l="6" t="5" r="-7994" b="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9C82263B-69BE-44F3-A077-2D04F35C8413}"/>
                </a:ext>
              </a:extLst>
            </p:cNvPr>
            <p:cNvSpPr/>
            <p:nvPr/>
          </p:nvSpPr>
          <p:spPr>
            <a:xfrm>
              <a:off x="6773404" y="1500804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4B1DC6DC-E167-4E71-96DE-C37A1409A7E4}"/>
                </a:ext>
              </a:extLst>
            </p:cNvPr>
            <p:cNvSpPr txBox="1"/>
            <p:nvPr/>
          </p:nvSpPr>
          <p:spPr>
            <a:xfrm>
              <a:off x="6773404" y="1499548"/>
              <a:ext cx="165809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Precise &amp; Accurate Results</a:t>
              </a:r>
            </a:p>
          </p:txBody>
        </p:sp>
        <p:sp>
          <p:nvSpPr>
            <p:cNvPr id="41" name="מלבן 40">
              <a:extLst>
                <a:ext uri="{FF2B5EF4-FFF2-40B4-BE49-F238E27FC236}">
                  <a16:creationId xmlns:a16="http://schemas.microsoft.com/office/drawing/2014/main" id="{CD2EDF3B-8415-49C4-B5CE-106AFCB9C928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9C538A7F-8BBA-4445-BB22-13E3CCC23E5F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6703316" y="1902181"/>
            <a:chExt cx="1792290" cy="1339138"/>
          </a:xfrm>
        </p:grpSpPr>
        <p:sp>
          <p:nvSpPr>
            <p:cNvPr id="52" name="מלבן 51">
              <a:extLst>
                <a:ext uri="{FF2B5EF4-FFF2-40B4-BE49-F238E27FC236}">
                  <a16:creationId xmlns:a16="http://schemas.microsoft.com/office/drawing/2014/main" id="{3B55AC9A-3FC4-4AAE-9704-5E86037AA0E0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 l="6" b="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53" name="מלבן 52">
              <a:extLst>
                <a:ext uri="{FF2B5EF4-FFF2-40B4-BE49-F238E27FC236}">
                  <a16:creationId xmlns:a16="http://schemas.microsoft.com/office/drawing/2014/main" id="{AB3A02DD-D9F5-4CF6-BF1D-BE6378BE5C2A}"/>
                </a:ext>
              </a:extLst>
            </p:cNvPr>
            <p:cNvSpPr/>
            <p:nvPr/>
          </p:nvSpPr>
          <p:spPr>
            <a:xfrm>
              <a:off x="6773404" y="2970511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54" name="TextBox 13">
              <a:extLst>
                <a:ext uri="{FF2B5EF4-FFF2-40B4-BE49-F238E27FC236}">
                  <a16:creationId xmlns:a16="http://schemas.microsoft.com/office/drawing/2014/main" id="{6AC12E9A-63FB-45E7-A54E-64DF7DC93BB2}"/>
                </a:ext>
              </a:extLst>
            </p:cNvPr>
            <p:cNvSpPr txBox="1"/>
            <p:nvPr/>
          </p:nvSpPr>
          <p:spPr>
            <a:xfrm>
              <a:off x="7080450" y="2967140"/>
              <a:ext cx="1038022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Tiling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55" name="מלבן 54">
              <a:extLst>
                <a:ext uri="{FF2B5EF4-FFF2-40B4-BE49-F238E27FC236}">
                  <a16:creationId xmlns:a16="http://schemas.microsoft.com/office/drawing/2014/main" id="{2AC00289-2145-4C1E-B42E-D837A1603D02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0BA09AFE-7679-4CD2-BAB3-3804125BE3B0}"/>
              </a:ext>
            </a:extLst>
          </p:cNvPr>
          <p:cNvGrpSpPr/>
          <p:nvPr/>
        </p:nvGrpSpPr>
        <p:grpSpPr>
          <a:xfrm>
            <a:off x="7118905" y="3306542"/>
            <a:ext cx="1792290" cy="1332000"/>
            <a:chOff x="6703316" y="3376526"/>
            <a:chExt cx="1792290" cy="1339138"/>
          </a:xfrm>
        </p:grpSpPr>
        <p:sp>
          <p:nvSpPr>
            <p:cNvPr id="61" name="מלבן 60">
              <a:extLst>
                <a:ext uri="{FF2B5EF4-FFF2-40B4-BE49-F238E27FC236}">
                  <a16:creationId xmlns:a16="http://schemas.microsoft.com/office/drawing/2014/main" id="{A5424E5A-2E6C-49C7-88B1-E7EABE8C7C13}"/>
                </a:ext>
              </a:extLst>
            </p:cNvPr>
            <p:cNvSpPr/>
            <p:nvPr/>
          </p:nvSpPr>
          <p:spPr>
            <a:xfrm>
              <a:off x="6773404" y="3423125"/>
              <a:ext cx="1658100" cy="1241302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 l="6" b="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4D6E2E12-BCDD-40C3-B6FE-A66D55A36CBA}"/>
                </a:ext>
              </a:extLst>
            </p:cNvPr>
            <p:cNvSpPr/>
            <p:nvPr/>
          </p:nvSpPr>
          <p:spPr>
            <a:xfrm>
              <a:off x="6773404" y="4444856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63" name="TextBox 13">
              <a:extLst>
                <a:ext uri="{FF2B5EF4-FFF2-40B4-BE49-F238E27FC236}">
                  <a16:creationId xmlns:a16="http://schemas.microsoft.com/office/drawing/2014/main" id="{81E73B5D-FE5A-4F7F-BD49-43546D39696F}"/>
                </a:ext>
              </a:extLst>
            </p:cNvPr>
            <p:cNvSpPr txBox="1"/>
            <p:nvPr/>
          </p:nvSpPr>
          <p:spPr>
            <a:xfrm>
              <a:off x="7150837" y="4444276"/>
              <a:ext cx="1038022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Plumbing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64" name="מלבן 63">
              <a:extLst>
                <a:ext uri="{FF2B5EF4-FFF2-40B4-BE49-F238E27FC236}">
                  <a16:creationId xmlns:a16="http://schemas.microsoft.com/office/drawing/2014/main" id="{E0CE0E39-DECE-4F0E-8C6F-9A9E28D00B03}"/>
                </a:ext>
              </a:extLst>
            </p:cNvPr>
            <p:cNvSpPr/>
            <p:nvPr/>
          </p:nvSpPr>
          <p:spPr>
            <a:xfrm>
              <a:off x="6703316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3439568" y="4148821"/>
            <a:ext cx="158776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Finely Milled Surface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3407205" y="2608916"/>
            <a:ext cx="158776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Shock Absorbing</a:t>
            </a:r>
          </a:p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Rubber End-Caps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1413904" y="1523465"/>
            <a:ext cx="206514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Precise Straightedge Ruler.</a:t>
            </a:r>
          </a:p>
        </p:txBody>
      </p:sp>
      <p:pic>
        <p:nvPicPr>
          <p:cNvPr id="40" name="תמונה 39">
            <a:extLst>
              <a:ext uri="{FF2B5EF4-FFF2-40B4-BE49-F238E27FC236}">
                <a16:creationId xmlns:a16="http://schemas.microsoft.com/office/drawing/2014/main" id="{FF81F09A-D42C-459E-A0FF-37C16B7C82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13471" y="3116981"/>
            <a:ext cx="10589582" cy="2807842"/>
          </a:xfrm>
          <a:prstGeom prst="rect">
            <a:avLst/>
          </a:prstGeom>
        </p:spPr>
      </p:pic>
      <p:sp>
        <p:nvSpPr>
          <p:cNvPr id="37" name="Title 43">
            <a:extLst>
              <a:ext uri="{FF2B5EF4-FFF2-40B4-BE49-F238E27FC236}">
                <a16:creationId xmlns:a16="http://schemas.microsoft.com/office/drawing/2014/main" id="{E5297815-1D19-38B4-3420-DBEA760AC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 b="1" i="0" u="none" strike="noStrike" baseline="0">
                <a:solidFill>
                  <a:srgbClr val="ED1B2E"/>
                </a:solidFill>
              </a:rPr>
              <a:t>770 EXODUS</a:t>
            </a:r>
            <a:r>
              <a:rPr lang="en-GB" b="1">
                <a:solidFill>
                  <a:srgbClr val="ED1B2E"/>
                </a:solidFill>
              </a:rPr>
              <a:t>™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82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021E834-FA91-297A-CB29-F4268F7B7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31590"/>
            <a:ext cx="6948264" cy="2823724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572809"/>
              </p:ext>
            </p:extLst>
          </p:nvPr>
        </p:nvGraphicFramePr>
        <p:xfrm>
          <a:off x="6014742" y="4044719"/>
          <a:ext cx="2912462" cy="7756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647213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265249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BOX</a:t>
                      </a:r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24″ | 48″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3-6 </a:t>
                      </a: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vials – 3-5 Horizontal + 1 Vertical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pic>
        <p:nvPicPr>
          <p:cNvPr id="2" name="גרפיקה 27">
            <a:hlinkClick r:id="rId5"/>
            <a:extLst>
              <a:ext uri="{FF2B5EF4-FFF2-40B4-BE49-F238E27FC236}">
                <a16:creationId xmlns:a16="http://schemas.microsoft.com/office/drawing/2014/main" id="{42243631-3A49-6B50-D410-BAEE83680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8631" y="179848"/>
            <a:ext cx="288573" cy="311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45849BF-E08F-DE23-5D89-D3013835E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38016" y="543228"/>
            <a:ext cx="319396" cy="300608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105 TOPGRADE™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9B5E9F2-B8C4-B239-6B99-07DA60E16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Gradient Level Up to 2%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9999A22F-0934-395E-2413-5D45C28EB6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8615" y="886882"/>
            <a:ext cx="329565" cy="271406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AA5D7D9E-750F-4C95-6B3D-E511506AD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38000" y="1495194"/>
            <a:ext cx="329565" cy="27140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CC760DA1-EB55-1ACE-7B47-09D9DEB9B6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238000" y="1179309"/>
            <a:ext cx="329564" cy="2778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A162CE1-F9F4-FC8E-DDDD-C9AE2608471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38000" y="881747"/>
            <a:ext cx="336568" cy="27306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3E01F93-47A1-593F-6444-3A194EF8FF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638016" y="1199342"/>
            <a:ext cx="325876" cy="26836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E945F01-3600-0CEA-698A-772D42B6FC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636269" y="1499888"/>
            <a:ext cx="323153" cy="2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6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תיבת טקסט 32">
            <a:extLst>
              <a:ext uri="{FF2B5EF4-FFF2-40B4-BE49-F238E27FC236}">
                <a16:creationId xmlns:a16="http://schemas.microsoft.com/office/drawing/2014/main" id="{E6B59C36-5790-7A4F-E52F-77EB6C6A5134}"/>
              </a:ext>
            </a:extLst>
          </p:cNvPr>
          <p:cNvSpPr txBox="1"/>
          <p:nvPr/>
        </p:nvSpPr>
        <p:spPr>
          <a:xfrm rot="16200000">
            <a:off x="-2185537" y="2418335"/>
            <a:ext cx="48039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00" spc="0"/>
              <a:t>SPECIALTY LEVELS</a:t>
            </a:r>
            <a:endParaRPr lang="he-IL" sz="3600" spc="0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59EB8A5-EF30-10FC-8A55-5CB2CFCC2F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2279639"/>
            <a:ext cx="6948264" cy="2823724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rot="10800000">
            <a:off x="5175288" y="1879044"/>
            <a:ext cx="813107" cy="515430"/>
          </a:xfrm>
          <a:prstGeom prst="bentConnector3">
            <a:avLst>
              <a:gd name="adj1" fmla="val -1193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52558" y="2515798"/>
            <a:ext cx="1329402" cy="1086759"/>
          </a:xfrm>
          <a:prstGeom prst="bentConnector3">
            <a:avLst>
              <a:gd name="adj1" fmla="val 99791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>
            <a:off x="3952244" y="3795938"/>
            <a:ext cx="1223043" cy="466772"/>
          </a:xfrm>
          <a:prstGeom prst="bentConnector3">
            <a:avLst>
              <a:gd name="adj1" fmla="val 19313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4170692" y="4024684"/>
            <a:ext cx="1128681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Milled Surface</a:t>
            </a:r>
            <a:endParaRPr lang="he-IL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5175287" y="1424914"/>
            <a:ext cx="119302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Shock-Absorbing Rubber End-Caps</a:t>
            </a:r>
            <a:endParaRPr lang="he-IL" sz="11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0" name="קבוצה 3">
            <a:extLst>
              <a:ext uri="{FF2B5EF4-FFF2-40B4-BE49-F238E27FC236}">
                <a16:creationId xmlns:a16="http://schemas.microsoft.com/office/drawing/2014/main" id="{D7A97954-41B6-B8B3-BF12-7228D1D431CB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6703316" y="1902181"/>
            <a:chExt cx="1792290" cy="1339138"/>
          </a:xfrm>
        </p:grpSpPr>
        <p:sp>
          <p:nvSpPr>
            <p:cNvPr id="21" name="מלבן 51">
              <a:extLst>
                <a:ext uri="{FF2B5EF4-FFF2-40B4-BE49-F238E27FC236}">
                  <a16:creationId xmlns:a16="http://schemas.microsoft.com/office/drawing/2014/main" id="{1D83DF57-1562-C1BB-7683-136CE4FD69C7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t="-3983" b="1627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22" name="מלבן 52">
              <a:extLst>
                <a:ext uri="{FF2B5EF4-FFF2-40B4-BE49-F238E27FC236}">
                  <a16:creationId xmlns:a16="http://schemas.microsoft.com/office/drawing/2014/main" id="{D951C9EB-4937-069F-425F-5A8261834656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92F05D9B-E1F9-20CB-D119-B3212B9BD771}"/>
                </a:ext>
              </a:extLst>
            </p:cNvPr>
            <p:cNvSpPr txBox="1"/>
            <p:nvPr/>
          </p:nvSpPr>
          <p:spPr>
            <a:xfrm>
              <a:off x="6773405" y="2973524"/>
              <a:ext cx="1658100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Plumbing</a:t>
              </a:r>
            </a:p>
          </p:txBody>
        </p:sp>
        <p:sp>
          <p:nvSpPr>
            <p:cNvPr id="24" name="מלבן 54">
              <a:extLst>
                <a:ext uri="{FF2B5EF4-FFF2-40B4-BE49-F238E27FC236}">
                  <a16:creationId xmlns:a16="http://schemas.microsoft.com/office/drawing/2014/main" id="{A4EF295B-A2AC-03EB-3E3D-D1AB77EADE87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42" name="קבוצה 1">
            <a:extLst>
              <a:ext uri="{FF2B5EF4-FFF2-40B4-BE49-F238E27FC236}">
                <a16:creationId xmlns:a16="http://schemas.microsoft.com/office/drawing/2014/main" id="{93F95FEB-B177-E07E-6A20-7258A303A6B1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43" name="מלבן 28">
              <a:extLst>
                <a:ext uri="{FF2B5EF4-FFF2-40B4-BE49-F238E27FC236}">
                  <a16:creationId xmlns:a16="http://schemas.microsoft.com/office/drawing/2014/main" id="{AEA5553D-9BEE-54E1-E12C-E0912FB52938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t="-72350" b="13601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44" name="מלבן 2">
              <a:extLst>
                <a:ext uri="{FF2B5EF4-FFF2-40B4-BE49-F238E27FC236}">
                  <a16:creationId xmlns:a16="http://schemas.microsoft.com/office/drawing/2014/main" id="{444823B7-EAB8-6B86-C8E4-19807C14FFD8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45" name="TextBox 13">
              <a:extLst>
                <a:ext uri="{FF2B5EF4-FFF2-40B4-BE49-F238E27FC236}">
                  <a16:creationId xmlns:a16="http://schemas.microsoft.com/office/drawing/2014/main" id="{992710AA-053B-A7E7-B88C-453A94F4D5DD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Tilling</a:t>
              </a:r>
              <a:endParaRPr lang="en-US" sz="1100" b="0" i="0">
                <a:solidFill>
                  <a:srgbClr val="666666"/>
                </a:solidFill>
                <a:effectLst/>
                <a:latin typeface="open sans" panose="020B0606030504020204" pitchFamily="34" charset="0"/>
              </a:endParaRPr>
            </a:p>
          </p:txBody>
        </p:sp>
        <p:sp>
          <p:nvSpPr>
            <p:cNvPr id="46" name="מלבן 40">
              <a:extLst>
                <a:ext uri="{FF2B5EF4-FFF2-40B4-BE49-F238E27FC236}">
                  <a16:creationId xmlns:a16="http://schemas.microsoft.com/office/drawing/2014/main" id="{66D29E8B-7698-767A-62A3-D69263C59711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sp>
        <p:nvSpPr>
          <p:cNvPr id="25" name="תיבת טקסט 44">
            <a:extLst>
              <a:ext uri="{FF2B5EF4-FFF2-40B4-BE49-F238E27FC236}">
                <a16:creationId xmlns:a16="http://schemas.microsoft.com/office/drawing/2014/main" id="{BF8B967C-BA0F-66E7-42A1-337EC49412E6}"/>
              </a:ext>
            </a:extLst>
          </p:cNvPr>
          <p:cNvSpPr txBox="1"/>
          <p:nvPr/>
        </p:nvSpPr>
        <p:spPr>
          <a:xfrm>
            <a:off x="877023" y="2137908"/>
            <a:ext cx="1514325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3-5 Horizontal Vials</a:t>
            </a:r>
            <a:endParaRPr lang="he-IL" sz="11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" name="תמונה 27">
            <a:extLst>
              <a:ext uri="{FF2B5EF4-FFF2-40B4-BE49-F238E27FC236}">
                <a16:creationId xmlns:a16="http://schemas.microsoft.com/office/drawing/2014/main" id="{44FB83E4-8DA0-0C72-6120-1B396F3AC6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7226" r="33694" b="-7226"/>
          <a:stretch/>
        </p:blipFill>
        <p:spPr>
          <a:xfrm>
            <a:off x="3952244" y="880790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תמונה 27">
            <a:extLst>
              <a:ext uri="{FF2B5EF4-FFF2-40B4-BE49-F238E27FC236}">
                <a16:creationId xmlns:a16="http://schemas.microsoft.com/office/drawing/2014/main" id="{932A92D8-806D-29A9-9A19-DEA690F2AE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0" t="11961" r="45371" b="7005"/>
          <a:stretch/>
        </p:blipFill>
        <p:spPr>
          <a:xfrm>
            <a:off x="2130728" y="1412057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Title 43">
            <a:extLst>
              <a:ext uri="{FF2B5EF4-FFF2-40B4-BE49-F238E27FC236}">
                <a16:creationId xmlns:a16="http://schemas.microsoft.com/office/drawing/2014/main" id="{D28F79EA-9979-864F-B189-B79B4722B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105 TOPGRADE™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30E4F83C-B50F-959E-47F6-C9A748F66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Gradient Level Up to 2%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מחבר: מרפקי 32">
            <a:extLst>
              <a:ext uri="{FF2B5EF4-FFF2-40B4-BE49-F238E27FC236}">
                <a16:creationId xmlns:a16="http://schemas.microsoft.com/office/drawing/2014/main" id="{A49B8E26-AAFE-66AA-32DB-783E040C3629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46123" y="3043674"/>
            <a:ext cx="506674" cy="664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מחבר: מרפקי 32">
            <a:extLst>
              <a:ext uri="{FF2B5EF4-FFF2-40B4-BE49-F238E27FC236}">
                <a16:creationId xmlns:a16="http://schemas.microsoft.com/office/drawing/2014/main" id="{1383CF75-AF9E-B0CD-5EBD-6665FCCFDE2B}"/>
              </a:ext>
            </a:extLst>
          </p:cNvPr>
          <p:cNvCxnSpPr>
            <a:cxnSpLocks/>
          </p:cNvCxnSpPr>
          <p:nvPr/>
        </p:nvCxnSpPr>
        <p:spPr>
          <a:xfrm rot="10800000">
            <a:off x="3191151" y="2576854"/>
            <a:ext cx="1050183" cy="301080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תמונה 27">
            <a:extLst>
              <a:ext uri="{FF2B5EF4-FFF2-40B4-BE49-F238E27FC236}">
                <a16:creationId xmlns:a16="http://schemas.microsoft.com/office/drawing/2014/main" id="{C89F626B-9925-B32E-55EF-7F387F4E79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260" y="3504634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6" name="קבוצה 3">
            <a:extLst>
              <a:ext uri="{FF2B5EF4-FFF2-40B4-BE49-F238E27FC236}">
                <a16:creationId xmlns:a16="http://schemas.microsoft.com/office/drawing/2014/main" id="{9D211910-E7E8-2847-6A99-5694E3C5FAF4}"/>
              </a:ext>
            </a:extLst>
          </p:cNvPr>
          <p:cNvGrpSpPr/>
          <p:nvPr/>
        </p:nvGrpSpPr>
        <p:grpSpPr>
          <a:xfrm>
            <a:off x="7118905" y="3331463"/>
            <a:ext cx="1792290" cy="1332000"/>
            <a:chOff x="6703316" y="1902181"/>
            <a:chExt cx="1792290" cy="1339138"/>
          </a:xfrm>
        </p:grpSpPr>
        <p:sp>
          <p:nvSpPr>
            <p:cNvPr id="57" name="מלבן 51">
              <a:extLst>
                <a:ext uri="{FF2B5EF4-FFF2-40B4-BE49-F238E27FC236}">
                  <a16:creationId xmlns:a16="http://schemas.microsoft.com/office/drawing/2014/main" id="{66CAAFF9-0901-37C0-0241-2351A8E96AAE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3869" t="-1386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58" name="מלבן 52">
              <a:extLst>
                <a:ext uri="{FF2B5EF4-FFF2-40B4-BE49-F238E27FC236}">
                  <a16:creationId xmlns:a16="http://schemas.microsoft.com/office/drawing/2014/main" id="{835E5642-BBA7-A2F2-5254-B818FF7159B8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59" name="TextBox 13">
              <a:extLst>
                <a:ext uri="{FF2B5EF4-FFF2-40B4-BE49-F238E27FC236}">
                  <a16:creationId xmlns:a16="http://schemas.microsoft.com/office/drawing/2014/main" id="{C431B32E-97E8-0920-A5C3-406BB3EC8D04}"/>
                </a:ext>
              </a:extLst>
            </p:cNvPr>
            <p:cNvSpPr txBox="1"/>
            <p:nvPr/>
          </p:nvSpPr>
          <p:spPr>
            <a:xfrm>
              <a:off x="6983773" y="2973524"/>
              <a:ext cx="125242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</a:p>
          </p:txBody>
        </p:sp>
        <p:sp>
          <p:nvSpPr>
            <p:cNvPr id="60" name="מלבן 54">
              <a:extLst>
                <a:ext uri="{FF2B5EF4-FFF2-40B4-BE49-F238E27FC236}">
                  <a16:creationId xmlns:a16="http://schemas.microsoft.com/office/drawing/2014/main" id="{D7052633-DAC3-0129-1628-E4412A1B2A44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50248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5">
            <a:extLst>
              <a:ext uri="{FF2B5EF4-FFF2-40B4-BE49-F238E27FC236}">
                <a16:creationId xmlns:a16="http://schemas.microsoft.com/office/drawing/2014/main" id="{DA65D640-A9C1-8EAD-B11B-D0B9F6F545DF}"/>
              </a:ext>
            </a:extLst>
          </p:cNvPr>
          <p:cNvSpPr/>
          <p:nvPr/>
        </p:nvSpPr>
        <p:spPr>
          <a:xfrm>
            <a:off x="0" y="1347614"/>
            <a:ext cx="9144000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B8DFDFFE-C068-6803-7BFB-A6B90FA5B6D8}"/>
              </a:ext>
            </a:extLst>
          </p:cNvPr>
          <p:cNvSpPr txBox="1"/>
          <p:nvPr/>
        </p:nvSpPr>
        <p:spPr>
          <a:xfrm>
            <a:off x="1367644" y="1995686"/>
            <a:ext cx="64087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</a:rPr>
              <a:t>TOREPEDO</a:t>
            </a:r>
            <a:r>
              <a:rPr lang="en-US" dirty="0">
                <a:solidFill>
                  <a:srgbClr val="7F7F7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LEVELS</a:t>
            </a: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88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50D3EF39-41FA-7F5C-80BA-67F142535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24" y="575420"/>
            <a:ext cx="6948264" cy="3652514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388747"/>
              </p:ext>
            </p:extLst>
          </p:nvPr>
        </p:nvGraphicFramePr>
        <p:xfrm>
          <a:off x="5366670" y="4000726"/>
          <a:ext cx="3560534" cy="7756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791228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769306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TOOLBOX</a:t>
                      </a:r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±0.5 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10”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 vials – 1 Plumb Site® + 1</a:t>
                      </a:r>
                      <a:r>
                        <a:rPr lang="he-IL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Epoxy locked horizontal + 1 45°</a:t>
                      </a:r>
                      <a:endParaRPr lang="he-IL" sz="800" b="0" kern="1200" cap="none" spc="0" dirty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pic>
        <p:nvPicPr>
          <p:cNvPr id="2" name="גרפיקה 27">
            <a:hlinkClick r:id="rId5"/>
            <a:extLst>
              <a:ext uri="{FF2B5EF4-FFF2-40B4-BE49-F238E27FC236}">
                <a16:creationId xmlns:a16="http://schemas.microsoft.com/office/drawing/2014/main" id="{42243631-3A49-6B50-D410-BAEE836807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8631" y="179848"/>
            <a:ext cx="288573" cy="311118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923 CAST TORPEDO LEVEL</a:t>
            </a:r>
          </a:p>
        </p:txBody>
      </p:sp>
      <p:sp>
        <p:nvSpPr>
          <p:cNvPr id="5" name="תיבת טקסט 32">
            <a:extLst>
              <a:ext uri="{FF2B5EF4-FFF2-40B4-BE49-F238E27FC236}">
                <a16:creationId xmlns:a16="http://schemas.microsoft.com/office/drawing/2014/main" id="{1EC6C8BE-B514-DF4C-8643-47BD2E883D7D}"/>
              </a:ext>
            </a:extLst>
          </p:cNvPr>
          <p:cNvSpPr txBox="1"/>
          <p:nvPr/>
        </p:nvSpPr>
        <p:spPr>
          <a:xfrm rot="16200000">
            <a:off x="-2087794" y="2284090"/>
            <a:ext cx="4608511" cy="6540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50" spc="100"/>
              <a:t>TOOLBOX LEVELS</a:t>
            </a:r>
            <a:endParaRPr lang="he-IL" sz="3650" spc="1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909A3-C400-2CAA-AFD8-7ECD7424F6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5113" y="1185800"/>
            <a:ext cx="336568" cy="27306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E19AE64-AAD5-27BB-C957-728620CB05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38016" y="543228"/>
            <a:ext cx="319396" cy="3006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B4C9348-34A1-21CE-AFE4-88B70EEF99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38000" y="1495154"/>
            <a:ext cx="329565" cy="2714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37B0FC8-D350-041B-4F56-A0DBD12174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238000" y="1179269"/>
            <a:ext cx="329564" cy="27786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2AA1AA4C-B331-9F89-A0FF-1C8E40B5DF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28615" y="1487752"/>
            <a:ext cx="330101" cy="271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147384-0A30-6724-092D-D9948291EF0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38000" y="881707"/>
            <a:ext cx="336568" cy="273064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9119A47F-3E31-6803-F2ED-4DDBF62D30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628615" y="1791911"/>
            <a:ext cx="329565" cy="27140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BC40A66-4761-1FB4-1BA1-27161D7981C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242161" y="1797520"/>
            <a:ext cx="325876" cy="268369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A6A04DD-C01B-8397-8D6C-E61F272713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37999" y="572152"/>
            <a:ext cx="329565" cy="271406"/>
          </a:xfrm>
          <a:prstGeom prst="rect">
            <a:avLst/>
          </a:prstGeom>
        </p:spPr>
      </p:pic>
      <p:pic>
        <p:nvPicPr>
          <p:cNvPr id="37" name="גרפיקה 13">
            <a:extLst>
              <a:ext uri="{FF2B5EF4-FFF2-40B4-BE49-F238E27FC236}">
                <a16:creationId xmlns:a16="http://schemas.microsoft.com/office/drawing/2014/main" id="{1100A512-8BDB-B511-3097-A8500B18E49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628615" y="885688"/>
            <a:ext cx="322899" cy="2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C839A79B-3768-529C-BD2D-E24D9732E1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41210"/>
            <a:ext cx="5904656" cy="2858015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578837"/>
              </p:ext>
            </p:extLst>
          </p:nvPr>
        </p:nvGraphicFramePr>
        <p:xfrm>
          <a:off x="5746846" y="3074508"/>
          <a:ext cx="3201165" cy="14572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711369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489796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BOX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24″ | 48″ | 72″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2 vials </a:t>
                      </a: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1 Horizontal OPTIVISION® Red + 1 Plumb Site®</a:t>
                      </a:r>
                      <a:endParaRPr lang="he-IL" sz="800" b="0" kern="1200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  <a:tr h="3454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Special Features</a:t>
                      </a:r>
                    </a:p>
                  </a:txBody>
                  <a:tcPr marL="72000" marR="72000" marT="36000" marB="360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Bridge at horizontal vial for increased body strength</a:t>
                      </a:r>
                    </a:p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Continuous marking surface</a:t>
                      </a:r>
                    </a:p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Wall-grip</a:t>
                      </a:r>
                    </a:p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Ergo Grip™ rubber handle</a:t>
                      </a:r>
                    </a:p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Shock-absorbing rubber end caps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434649"/>
                  </a:ext>
                </a:extLst>
              </a:tr>
            </a:tbl>
          </a:graphicData>
        </a:graphic>
      </p:graphicFrame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905 CONDOR™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9B5E9F2-B8C4-B239-6B99-07DA60E16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5398320" cy="369332"/>
          </a:xfrm>
        </p:spPr>
        <p:txBody>
          <a:bodyPr>
            <a:noAutofit/>
          </a:bodyPr>
          <a:lstStyle/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The Professional Box Level With </a:t>
            </a:r>
            <a:r>
              <a:rPr lang="en-US" sz="1700">
                <a:solidFill>
                  <a:srgbClr val="ED1B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OPTIVISION® Red</a:t>
            </a:r>
            <a:endParaRPr lang="he-IL" sz="1700">
              <a:solidFill>
                <a:srgbClr val="ED1B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גרפיקה 13">
            <a:extLst>
              <a:ext uri="{FF2B5EF4-FFF2-40B4-BE49-F238E27FC236}">
                <a16:creationId xmlns:a16="http://schemas.microsoft.com/office/drawing/2014/main" id="{A87DBA23-BB98-4BB2-67EF-3F4D25C0A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8615" y="913111"/>
            <a:ext cx="322899" cy="265495"/>
          </a:xfrm>
          <a:prstGeom prst="rect">
            <a:avLst/>
          </a:prstGeom>
        </p:spPr>
      </p:pic>
      <p:pic>
        <p:nvPicPr>
          <p:cNvPr id="7" name="גרפיקה 27">
            <a:hlinkClick r:id="rId7"/>
            <a:extLst>
              <a:ext uri="{FF2B5EF4-FFF2-40B4-BE49-F238E27FC236}">
                <a16:creationId xmlns:a16="http://schemas.microsoft.com/office/drawing/2014/main" id="{7E753133-03FC-70F7-E469-FCDBCCF669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28615" y="179848"/>
            <a:ext cx="288573" cy="3111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558E50E-8DA9-66DF-C1E9-15C333587C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28615" y="543228"/>
            <a:ext cx="319396" cy="3006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38B8173-D9DE-C839-2F46-A1A57331DF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628615" y="1205063"/>
            <a:ext cx="329565" cy="27140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3A73EB-AE9C-81D8-E3F3-0621EB2811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28615" y="1515458"/>
            <a:ext cx="329565" cy="27140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8C36E32-A074-A77E-C55A-BD47A6744B0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8000" y="1830234"/>
            <a:ext cx="329565" cy="27140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C4C34D0-9654-799D-7DEA-DAF72238982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238000" y="1508996"/>
            <a:ext cx="329564" cy="27786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F1A7A2C-57BA-52AC-EFE4-CB654B2DD8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628615" y="1830234"/>
            <a:ext cx="329565" cy="27140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0307B70-6845-A026-4C6C-2BCEC9A7E45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237463" y="1203408"/>
            <a:ext cx="330101" cy="2718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D3F96F0-5ADF-089F-41AB-C6B58553B112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235082" y="906756"/>
            <a:ext cx="336568" cy="27306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93B8ACD9-5C42-8989-99F0-5E5E6DEBC5B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240936" y="591062"/>
            <a:ext cx="323153" cy="2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2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ase&#10;&#10;Description automatically generated">
            <a:extLst>
              <a:ext uri="{FF2B5EF4-FFF2-40B4-BE49-F238E27FC236}">
                <a16:creationId xmlns:a16="http://schemas.microsoft.com/office/drawing/2014/main" id="{CE8AC3A7-1926-680B-F86B-112F9DD5CB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6" y="2025687"/>
            <a:ext cx="5205336" cy="2736304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flipV="1">
            <a:off x="3218305" y="1773671"/>
            <a:ext cx="1043771" cy="1024811"/>
          </a:xfrm>
          <a:prstGeom prst="bentConnector3">
            <a:avLst>
              <a:gd name="adj1" fmla="val -1219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88067" y="2719379"/>
            <a:ext cx="480934" cy="473707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1386864" y="2427735"/>
            <a:ext cx="118799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V-Groove</a:t>
            </a: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3823762" y="3795886"/>
            <a:ext cx="1336613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Milled Base With Rare-Earth Magnets</a:t>
            </a:r>
          </a:p>
        </p:txBody>
      </p:sp>
      <p:cxnSp>
        <p:nvCxnSpPr>
          <p:cNvPr id="29" name="מחבר: מרפקי 29">
            <a:extLst>
              <a:ext uri="{FF2B5EF4-FFF2-40B4-BE49-F238E27FC236}">
                <a16:creationId xmlns:a16="http://schemas.microsoft.com/office/drawing/2014/main" id="{EC0E28EB-34E9-71DC-2261-7813FA3946FE}"/>
              </a:ext>
            </a:extLst>
          </p:cNvPr>
          <p:cNvCxnSpPr>
            <a:cxnSpLocks/>
          </p:cNvCxnSpPr>
          <p:nvPr/>
        </p:nvCxnSpPr>
        <p:spPr>
          <a:xfrm rot="10800000">
            <a:off x="3817056" y="3739785"/>
            <a:ext cx="1343320" cy="488153"/>
          </a:xfrm>
          <a:prstGeom prst="bentConnector3">
            <a:avLst>
              <a:gd name="adj1" fmla="val 100566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44">
            <a:extLst>
              <a:ext uri="{FF2B5EF4-FFF2-40B4-BE49-F238E27FC236}">
                <a16:creationId xmlns:a16="http://schemas.microsoft.com/office/drawing/2014/main" id="{3E245C37-41F5-1D72-43C1-8B049E625849}"/>
              </a:ext>
            </a:extLst>
          </p:cNvPr>
          <p:cNvSpPr txBox="1"/>
          <p:nvPr/>
        </p:nvSpPr>
        <p:spPr>
          <a:xfrm>
            <a:off x="3177396" y="1329722"/>
            <a:ext cx="118800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Plumb Site® Dual-View™ vial</a:t>
            </a:r>
          </a:p>
        </p:txBody>
      </p:sp>
      <p:pic>
        <p:nvPicPr>
          <p:cNvPr id="14" name="תמונה 27">
            <a:extLst>
              <a:ext uri="{FF2B5EF4-FFF2-40B4-BE49-F238E27FC236}">
                <a16:creationId xmlns:a16="http://schemas.microsoft.com/office/drawing/2014/main" id="{501825FC-3206-0767-6669-F9C886081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1299" y="985478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תמונה 27">
            <a:extLst>
              <a:ext uri="{FF2B5EF4-FFF2-40B4-BE49-F238E27FC236}">
                <a16:creationId xmlns:a16="http://schemas.microsoft.com/office/drawing/2014/main" id="{AC812225-B00A-34C1-DE61-4E0A4DE78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6" r="12644" b="-4402"/>
          <a:stretch/>
        </p:blipFill>
        <p:spPr>
          <a:xfrm>
            <a:off x="5258590" y="3405338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810C93C6-1761-F396-06E1-93AD0C51BFC0}"/>
              </a:ext>
            </a:extLst>
          </p:cNvPr>
          <p:cNvSpPr txBox="1"/>
          <p:nvPr/>
        </p:nvSpPr>
        <p:spPr>
          <a:xfrm rot="16200000">
            <a:off x="-2087794" y="2284090"/>
            <a:ext cx="4608511" cy="6540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50" spc="100"/>
              <a:t>TOOLBOX LEVELS</a:t>
            </a:r>
            <a:endParaRPr lang="he-IL" sz="3650" spc="100"/>
          </a:p>
        </p:txBody>
      </p:sp>
      <p:sp>
        <p:nvSpPr>
          <p:cNvPr id="9" name="Title 43">
            <a:extLst>
              <a:ext uri="{FF2B5EF4-FFF2-40B4-BE49-F238E27FC236}">
                <a16:creationId xmlns:a16="http://schemas.microsoft.com/office/drawing/2014/main" id="{7B7B5133-68E1-35AE-25BC-007DE7D7A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923 CAST TORPEDO LEVEL</a:t>
            </a:r>
          </a:p>
        </p:txBody>
      </p:sp>
      <p:grpSp>
        <p:nvGrpSpPr>
          <p:cNvPr id="11" name="קבוצה 3">
            <a:extLst>
              <a:ext uri="{FF2B5EF4-FFF2-40B4-BE49-F238E27FC236}">
                <a16:creationId xmlns:a16="http://schemas.microsoft.com/office/drawing/2014/main" id="{8099E619-8FF4-5BB7-E074-16C2957CC726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6703316" y="1902181"/>
            <a:chExt cx="1792290" cy="1339138"/>
          </a:xfrm>
        </p:grpSpPr>
        <p:sp>
          <p:nvSpPr>
            <p:cNvPr id="15" name="מלבן 51">
              <a:extLst>
                <a:ext uri="{FF2B5EF4-FFF2-40B4-BE49-F238E27FC236}">
                  <a16:creationId xmlns:a16="http://schemas.microsoft.com/office/drawing/2014/main" id="{6D2EE84B-F94F-4D0D-3C2F-FAABBFF0764E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16" name="מלבן 52">
              <a:extLst>
                <a:ext uri="{FF2B5EF4-FFF2-40B4-BE49-F238E27FC236}">
                  <a16:creationId xmlns:a16="http://schemas.microsoft.com/office/drawing/2014/main" id="{39DC6E10-59AB-E1F1-E132-6C59340FC22F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17" name="TextBox 13">
              <a:extLst>
                <a:ext uri="{FF2B5EF4-FFF2-40B4-BE49-F238E27FC236}">
                  <a16:creationId xmlns:a16="http://schemas.microsoft.com/office/drawing/2014/main" id="{C51BA9C5-1BC2-0445-D97A-65DC956265F6}"/>
                </a:ext>
              </a:extLst>
            </p:cNvPr>
            <p:cNvSpPr txBox="1"/>
            <p:nvPr/>
          </p:nvSpPr>
          <p:spPr>
            <a:xfrm>
              <a:off x="6983773" y="2973524"/>
              <a:ext cx="125242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Tiling</a:t>
              </a:r>
            </a:p>
          </p:txBody>
        </p:sp>
        <p:sp>
          <p:nvSpPr>
            <p:cNvPr id="18" name="מלבן 54">
              <a:extLst>
                <a:ext uri="{FF2B5EF4-FFF2-40B4-BE49-F238E27FC236}">
                  <a16:creationId xmlns:a16="http://schemas.microsoft.com/office/drawing/2014/main" id="{8FB6062F-6EE2-DF76-A100-85388C829EF5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25" name="קבוצה 1">
            <a:extLst>
              <a:ext uri="{FF2B5EF4-FFF2-40B4-BE49-F238E27FC236}">
                <a16:creationId xmlns:a16="http://schemas.microsoft.com/office/drawing/2014/main" id="{1507E958-A3DA-55E1-E0E4-6725BC8AD596}"/>
              </a:ext>
            </a:extLst>
          </p:cNvPr>
          <p:cNvGrpSpPr/>
          <p:nvPr/>
        </p:nvGrpSpPr>
        <p:grpSpPr>
          <a:xfrm>
            <a:off x="7118905" y="3312302"/>
            <a:ext cx="1792290" cy="1332000"/>
            <a:chOff x="6703316" y="432474"/>
            <a:chExt cx="1792290" cy="1339138"/>
          </a:xfrm>
        </p:grpSpPr>
        <p:sp>
          <p:nvSpPr>
            <p:cNvPr id="26" name="מלבן 28">
              <a:extLst>
                <a:ext uri="{FF2B5EF4-FFF2-40B4-BE49-F238E27FC236}">
                  <a16:creationId xmlns:a16="http://schemas.microsoft.com/office/drawing/2014/main" id="{06E1F65A-6AF9-3647-C4D2-3591D7D4E484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27" name="מלבן 2">
              <a:extLst>
                <a:ext uri="{FF2B5EF4-FFF2-40B4-BE49-F238E27FC236}">
                  <a16:creationId xmlns:a16="http://schemas.microsoft.com/office/drawing/2014/main" id="{F3DE4BBD-9A04-66F5-E2EA-80ED876C5580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F8926C3B-C7E6-48DC-18EE-4524A33E7F17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Plumbing</a:t>
              </a:r>
            </a:p>
          </p:txBody>
        </p:sp>
        <p:sp>
          <p:nvSpPr>
            <p:cNvPr id="31" name="מלבן 40">
              <a:extLst>
                <a:ext uri="{FF2B5EF4-FFF2-40B4-BE49-F238E27FC236}">
                  <a16:creationId xmlns:a16="http://schemas.microsoft.com/office/drawing/2014/main" id="{530DD5BE-71B3-C9E4-A104-98F3AE7FC980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34" name="קבוצה 1">
            <a:extLst>
              <a:ext uri="{FF2B5EF4-FFF2-40B4-BE49-F238E27FC236}">
                <a16:creationId xmlns:a16="http://schemas.microsoft.com/office/drawing/2014/main" id="{9BDE2CDC-55AB-8F68-518E-202E4E4B83CA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35" name="מלבן 28">
              <a:extLst>
                <a:ext uri="{FF2B5EF4-FFF2-40B4-BE49-F238E27FC236}">
                  <a16:creationId xmlns:a16="http://schemas.microsoft.com/office/drawing/2014/main" id="{1077BCC3-0BCC-A2C0-1277-5CED15FD433B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36" name="מלבן 2">
              <a:extLst>
                <a:ext uri="{FF2B5EF4-FFF2-40B4-BE49-F238E27FC236}">
                  <a16:creationId xmlns:a16="http://schemas.microsoft.com/office/drawing/2014/main" id="{895FBBDB-3618-5369-AC58-D897DA9D983C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AC814B06-EB66-C185-97DF-56ABB2E97362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Drywall installations</a:t>
              </a:r>
            </a:p>
          </p:txBody>
        </p:sp>
        <p:sp>
          <p:nvSpPr>
            <p:cNvPr id="38" name="מלבן 40">
              <a:extLst>
                <a:ext uri="{FF2B5EF4-FFF2-40B4-BE49-F238E27FC236}">
                  <a16:creationId xmlns:a16="http://schemas.microsoft.com/office/drawing/2014/main" id="{29739316-928B-50DA-61BA-6186E7A8764A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319743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876034"/>
              </p:ext>
            </p:extLst>
          </p:nvPr>
        </p:nvGraphicFramePr>
        <p:xfrm>
          <a:off x="5390980" y="4005126"/>
          <a:ext cx="3560534" cy="775680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791228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769306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CUST</a:t>
                      </a:r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10”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vials  </a:t>
                      </a:r>
                      <a:r>
                        <a:rPr lang="en-US" sz="800" b="0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– 1 </a:t>
                      </a: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 + 1 Vertical </a:t>
                      </a:r>
                      <a:endParaRPr lang="he-IL" sz="800" b="0" kern="1200" cap="none" spc="0" dirty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</a:tbl>
          </a:graphicData>
        </a:graphic>
      </p:graphicFrame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724 CAST TORPEDO LEVEL</a:t>
            </a:r>
          </a:p>
        </p:txBody>
      </p:sp>
      <p:sp>
        <p:nvSpPr>
          <p:cNvPr id="5" name="תיבת טקסט 32">
            <a:extLst>
              <a:ext uri="{FF2B5EF4-FFF2-40B4-BE49-F238E27FC236}">
                <a16:creationId xmlns:a16="http://schemas.microsoft.com/office/drawing/2014/main" id="{1EC6C8BE-B514-DF4C-8643-47BD2E883D7D}"/>
              </a:ext>
            </a:extLst>
          </p:cNvPr>
          <p:cNvSpPr txBox="1"/>
          <p:nvPr/>
        </p:nvSpPr>
        <p:spPr>
          <a:xfrm rot="16200000">
            <a:off x="-2087794" y="2284090"/>
            <a:ext cx="4608511" cy="6540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50" spc="100"/>
              <a:t>TOOLBOX LEVELS</a:t>
            </a:r>
            <a:endParaRPr lang="he-IL" sz="3650" spc="10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E19AE64-AAD5-27BB-C957-728620CB05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8016" y="543228"/>
            <a:ext cx="319396" cy="3006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B4C9348-34A1-21CE-AFE4-88B70EEF99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22084" y="1186663"/>
            <a:ext cx="329565" cy="2714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37B0FC8-D350-041B-4F56-A0DBD12174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38000" y="1179269"/>
            <a:ext cx="329564" cy="2778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147384-0A30-6724-092D-D9948291EF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38000" y="881707"/>
            <a:ext cx="336568" cy="273064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BC40A66-4761-1FB4-1BA1-27161D7981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26245" y="1489029"/>
            <a:ext cx="325876" cy="268369"/>
          </a:xfrm>
          <a:prstGeom prst="rect">
            <a:avLst/>
          </a:prstGeom>
        </p:spPr>
      </p:pic>
      <p:pic>
        <p:nvPicPr>
          <p:cNvPr id="37" name="גרפיקה 13">
            <a:extLst>
              <a:ext uri="{FF2B5EF4-FFF2-40B4-BE49-F238E27FC236}">
                <a16:creationId xmlns:a16="http://schemas.microsoft.com/office/drawing/2014/main" id="{1100A512-8BDB-B511-3097-A8500B18E4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28615" y="885688"/>
            <a:ext cx="322899" cy="265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AF0029-19F4-3A18-D91F-7E2CF472B6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54604"/>
            <a:ext cx="6803758" cy="263429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75401CD7-D412-D153-8EF4-92A4953A7B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38000" y="1491272"/>
            <a:ext cx="323153" cy="26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9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A9B1941-0648-A224-03F2-17C578311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476456"/>
            <a:ext cx="4895619" cy="1895494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flipV="1">
            <a:off x="3685710" y="1804343"/>
            <a:ext cx="1174542" cy="970404"/>
          </a:xfrm>
          <a:prstGeom prst="bentConnector3">
            <a:avLst>
              <a:gd name="adj1" fmla="val 18303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376383" y="2346125"/>
            <a:ext cx="1321368" cy="834792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1368384" y="2163357"/>
            <a:ext cx="1187999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V-Groove Base for Pipe &amp; Conduit Leveling</a:t>
            </a: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3804169" y="3966324"/>
            <a:ext cx="1336613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Milled Surface</a:t>
            </a:r>
          </a:p>
        </p:txBody>
      </p:sp>
      <p:cxnSp>
        <p:nvCxnSpPr>
          <p:cNvPr id="29" name="מחבר: מרפקי 29">
            <a:extLst>
              <a:ext uri="{FF2B5EF4-FFF2-40B4-BE49-F238E27FC236}">
                <a16:creationId xmlns:a16="http://schemas.microsoft.com/office/drawing/2014/main" id="{EC0E28EB-34E9-71DC-2261-7813FA3946FE}"/>
              </a:ext>
            </a:extLst>
          </p:cNvPr>
          <p:cNvCxnSpPr>
            <a:cxnSpLocks/>
          </p:cNvCxnSpPr>
          <p:nvPr/>
        </p:nvCxnSpPr>
        <p:spPr>
          <a:xfrm rot="10800000">
            <a:off x="3817057" y="3739786"/>
            <a:ext cx="941401" cy="498784"/>
          </a:xfrm>
          <a:prstGeom prst="bentConnector3">
            <a:avLst>
              <a:gd name="adj1" fmla="val 99954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44">
            <a:extLst>
              <a:ext uri="{FF2B5EF4-FFF2-40B4-BE49-F238E27FC236}">
                <a16:creationId xmlns:a16="http://schemas.microsoft.com/office/drawing/2014/main" id="{3E245C37-41F5-1D72-43C1-8B049E625849}"/>
              </a:ext>
            </a:extLst>
          </p:cNvPr>
          <p:cNvSpPr txBox="1"/>
          <p:nvPr/>
        </p:nvSpPr>
        <p:spPr>
          <a:xfrm>
            <a:off x="3795595" y="1359031"/>
            <a:ext cx="118800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</a:rPr>
              <a:t>Solid Acrylic Shockproof Vials</a:t>
            </a:r>
          </a:p>
        </p:txBody>
      </p:sp>
      <p:pic>
        <p:nvPicPr>
          <p:cNvPr id="14" name="תמונה 27">
            <a:extLst>
              <a:ext uri="{FF2B5EF4-FFF2-40B4-BE49-F238E27FC236}">
                <a16:creationId xmlns:a16="http://schemas.microsoft.com/office/drawing/2014/main" id="{501825FC-3206-0767-6669-F9C886081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0" t="17175" r="33743" b="32226"/>
          <a:stretch/>
        </p:blipFill>
        <p:spPr>
          <a:xfrm>
            <a:off x="1868666" y="786632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2" name="תמונה 27">
            <a:extLst>
              <a:ext uri="{FF2B5EF4-FFF2-40B4-BE49-F238E27FC236}">
                <a16:creationId xmlns:a16="http://schemas.microsoft.com/office/drawing/2014/main" id="{AC812225-B00A-34C1-DE61-4E0A4DE78C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150" r="8198" b="17670"/>
          <a:stretch/>
        </p:blipFill>
        <p:spPr>
          <a:xfrm>
            <a:off x="4860252" y="3503129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תמונה 27">
            <a:extLst>
              <a:ext uri="{FF2B5EF4-FFF2-40B4-BE49-F238E27FC236}">
                <a16:creationId xmlns:a16="http://schemas.microsoft.com/office/drawing/2014/main" id="{80074661-0AA8-ACE8-0E15-FED1FE4A51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3" t="18211" r="23663" b="7974"/>
          <a:stretch/>
        </p:blipFill>
        <p:spPr>
          <a:xfrm>
            <a:off x="4968176" y="1131590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810C93C6-1761-F396-06E1-93AD0C51BFC0}"/>
              </a:ext>
            </a:extLst>
          </p:cNvPr>
          <p:cNvSpPr txBox="1"/>
          <p:nvPr/>
        </p:nvSpPr>
        <p:spPr>
          <a:xfrm rot="16200000">
            <a:off x="-2087794" y="2284090"/>
            <a:ext cx="4608511" cy="6540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650" spc="100"/>
              <a:t>TOOLBOX LEVELS</a:t>
            </a:r>
            <a:endParaRPr lang="he-IL" sz="3650" spc="100"/>
          </a:p>
        </p:txBody>
      </p:sp>
      <p:sp>
        <p:nvSpPr>
          <p:cNvPr id="18" name="Title 43">
            <a:extLst>
              <a:ext uri="{FF2B5EF4-FFF2-40B4-BE49-F238E27FC236}">
                <a16:creationId xmlns:a16="http://schemas.microsoft.com/office/drawing/2014/main" id="{97C3502A-03C3-0100-F73A-957D7E819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724 CAST TORPEDO LEVEL</a:t>
            </a:r>
          </a:p>
        </p:txBody>
      </p:sp>
      <p:grpSp>
        <p:nvGrpSpPr>
          <p:cNvPr id="2" name="קבוצה 3">
            <a:extLst>
              <a:ext uri="{FF2B5EF4-FFF2-40B4-BE49-F238E27FC236}">
                <a16:creationId xmlns:a16="http://schemas.microsoft.com/office/drawing/2014/main" id="{F6F0CBBC-B943-A957-A824-EA38421325B7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6703316" y="1902181"/>
            <a:chExt cx="1792290" cy="1339138"/>
          </a:xfrm>
        </p:grpSpPr>
        <p:sp>
          <p:nvSpPr>
            <p:cNvPr id="9" name="מלבן 51">
              <a:extLst>
                <a:ext uri="{FF2B5EF4-FFF2-40B4-BE49-F238E27FC236}">
                  <a16:creationId xmlns:a16="http://schemas.microsoft.com/office/drawing/2014/main" id="{56A724A0-43F8-1559-7E51-700475C7FAD7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11" name="מלבן 52">
              <a:extLst>
                <a:ext uri="{FF2B5EF4-FFF2-40B4-BE49-F238E27FC236}">
                  <a16:creationId xmlns:a16="http://schemas.microsoft.com/office/drawing/2014/main" id="{4710ED78-5A0C-F7CE-505C-3FA4155366E5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E043380A-BB43-3B86-833A-19087D5F4E30}"/>
                </a:ext>
              </a:extLst>
            </p:cNvPr>
            <p:cNvSpPr txBox="1"/>
            <p:nvPr/>
          </p:nvSpPr>
          <p:spPr>
            <a:xfrm>
              <a:off x="6983773" y="2973524"/>
              <a:ext cx="125242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Tiling</a:t>
              </a:r>
            </a:p>
          </p:txBody>
        </p:sp>
        <p:sp>
          <p:nvSpPr>
            <p:cNvPr id="17" name="מלבן 54">
              <a:extLst>
                <a:ext uri="{FF2B5EF4-FFF2-40B4-BE49-F238E27FC236}">
                  <a16:creationId xmlns:a16="http://schemas.microsoft.com/office/drawing/2014/main" id="{3E5F1B87-CB47-5D1D-B2C7-8D35D91998EB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25" name="קבוצה 1">
            <a:extLst>
              <a:ext uri="{FF2B5EF4-FFF2-40B4-BE49-F238E27FC236}">
                <a16:creationId xmlns:a16="http://schemas.microsoft.com/office/drawing/2014/main" id="{232C8746-8EA8-4A5F-80EE-7C32D6120F19}"/>
              </a:ext>
            </a:extLst>
          </p:cNvPr>
          <p:cNvGrpSpPr/>
          <p:nvPr/>
        </p:nvGrpSpPr>
        <p:grpSpPr>
          <a:xfrm>
            <a:off x="7118905" y="3312302"/>
            <a:ext cx="1792290" cy="1332000"/>
            <a:chOff x="6703316" y="432474"/>
            <a:chExt cx="1792290" cy="1339138"/>
          </a:xfrm>
        </p:grpSpPr>
        <p:sp>
          <p:nvSpPr>
            <p:cNvPr id="26" name="מלבן 28">
              <a:extLst>
                <a:ext uri="{FF2B5EF4-FFF2-40B4-BE49-F238E27FC236}">
                  <a16:creationId xmlns:a16="http://schemas.microsoft.com/office/drawing/2014/main" id="{C23AC168-95E9-6DFA-9027-0A108D3D4F15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27" name="מלבן 2">
              <a:extLst>
                <a:ext uri="{FF2B5EF4-FFF2-40B4-BE49-F238E27FC236}">
                  <a16:creationId xmlns:a16="http://schemas.microsoft.com/office/drawing/2014/main" id="{4D7724AE-A4F5-8709-7F9C-CF33A711F9D3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28" name="TextBox 13">
              <a:extLst>
                <a:ext uri="{FF2B5EF4-FFF2-40B4-BE49-F238E27FC236}">
                  <a16:creationId xmlns:a16="http://schemas.microsoft.com/office/drawing/2014/main" id="{568EA329-82BB-5F3F-2DB7-185B4BF57C53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Woodwork</a:t>
              </a:r>
            </a:p>
          </p:txBody>
        </p:sp>
        <p:sp>
          <p:nvSpPr>
            <p:cNvPr id="31" name="מלבן 40">
              <a:extLst>
                <a:ext uri="{FF2B5EF4-FFF2-40B4-BE49-F238E27FC236}">
                  <a16:creationId xmlns:a16="http://schemas.microsoft.com/office/drawing/2014/main" id="{C447F3DB-F0E2-9B26-F45B-9D1B3F1C879F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34" name="קבוצה 1">
            <a:extLst>
              <a:ext uri="{FF2B5EF4-FFF2-40B4-BE49-F238E27FC236}">
                <a16:creationId xmlns:a16="http://schemas.microsoft.com/office/drawing/2014/main" id="{C4C652CD-C253-305C-28D4-1B537810677F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35" name="מלבן 28">
              <a:extLst>
                <a:ext uri="{FF2B5EF4-FFF2-40B4-BE49-F238E27FC236}">
                  <a16:creationId xmlns:a16="http://schemas.microsoft.com/office/drawing/2014/main" id="{DBDC42D1-8F38-7A63-E4FA-0B94F178F67A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36" name="מלבן 2">
              <a:extLst>
                <a:ext uri="{FF2B5EF4-FFF2-40B4-BE49-F238E27FC236}">
                  <a16:creationId xmlns:a16="http://schemas.microsoft.com/office/drawing/2014/main" id="{5389E5E4-730D-17C1-2C34-B933DBAC1693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3A1F3B1A-762F-38B9-EC18-C08078AB63DF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Drywall installations</a:t>
              </a:r>
            </a:p>
          </p:txBody>
        </p:sp>
        <p:sp>
          <p:nvSpPr>
            <p:cNvPr id="38" name="מלבן 40">
              <a:extLst>
                <a:ext uri="{FF2B5EF4-FFF2-40B4-BE49-F238E27FC236}">
                  <a16:creationId xmlns:a16="http://schemas.microsoft.com/office/drawing/2014/main" id="{D4718EFE-7512-A32A-CD99-1547AAC776F1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19752233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0352D1-96C2-02DF-6B73-F4CBE368F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D4003391-3752-6F8A-BFA9-5EAB277DD4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23911"/>
          <a:stretch/>
        </p:blipFill>
        <p:spPr>
          <a:xfrm>
            <a:off x="0" y="1347614"/>
            <a:ext cx="6907868" cy="20052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9DA4EDF7-5E50-C582-E42C-EE3119FC3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267494"/>
            <a:ext cx="3096344" cy="509525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3F4BAF4E-87FC-0A64-7D79-7ADE0D97B2AA}"/>
              </a:ext>
            </a:extLst>
          </p:cNvPr>
          <p:cNvSpPr/>
          <p:nvPr/>
        </p:nvSpPr>
        <p:spPr>
          <a:xfrm>
            <a:off x="0" y="1347614"/>
            <a:ext cx="9144000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A439E5B-FBEE-3DC2-0970-3A428126E4F1}"/>
              </a:ext>
            </a:extLst>
          </p:cNvPr>
          <p:cNvSpPr txBox="1"/>
          <p:nvPr/>
        </p:nvSpPr>
        <p:spPr>
          <a:xfrm>
            <a:off x="1466655" y="2120538"/>
            <a:ext cx="621069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SETS</a:t>
            </a:r>
            <a:endParaRPr kumimoji="0" lang="he-IL" sz="2800" b="0" i="0" u="none" strike="noStrike" kern="1200" cap="none" spc="600" normalizeH="0" baseline="0" noProof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34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Kapro Classic </a:t>
            </a:r>
            <a:r>
              <a:rPr lang="en-US" dirty="0" err="1"/>
              <a:t>Jamber</a:t>
            </a:r>
            <a:r>
              <a:rPr lang="en-US" dirty="0"/>
              <a:t> Set</a:t>
            </a:r>
          </a:p>
        </p:txBody>
      </p: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LEVEL SETS      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014E5E-4185-ECDE-1C09-4676C4D39FD0}"/>
              </a:ext>
            </a:extLst>
          </p:cNvPr>
          <p:cNvSpPr txBox="1"/>
          <p:nvPr/>
        </p:nvSpPr>
        <p:spPr>
          <a:xfrm>
            <a:off x="7550119" y="2502436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</a:rPr>
              <a:t>78” Apollo Box Level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215055-D917-5A05-47AF-C0673710C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415" y="1057233"/>
            <a:ext cx="5939429" cy="3438931"/>
          </a:xfrm>
          <a:prstGeom prst="rect">
            <a:avLst/>
          </a:prstGeom>
        </p:spPr>
      </p:pic>
      <p:cxnSp>
        <p:nvCxnSpPr>
          <p:cNvPr id="19" name="מחבר: מרפקי 46">
            <a:extLst>
              <a:ext uri="{FF2B5EF4-FFF2-40B4-BE49-F238E27FC236}">
                <a16:creationId xmlns:a16="http://schemas.microsoft.com/office/drawing/2014/main" id="{2862190C-11F9-6EA2-F6CB-943653C4FE89}"/>
              </a:ext>
            </a:extLst>
          </p:cNvPr>
          <p:cNvCxnSpPr>
            <a:cxnSpLocks/>
          </p:cNvCxnSpPr>
          <p:nvPr/>
        </p:nvCxnSpPr>
        <p:spPr>
          <a:xfrm>
            <a:off x="6663207" y="2027658"/>
            <a:ext cx="1295312" cy="413004"/>
          </a:xfrm>
          <a:prstGeom prst="bentConnector3">
            <a:avLst>
              <a:gd name="adj1" fmla="val 2836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F18F9FD-2F48-39FA-4154-6E7C7FF31766}"/>
              </a:ext>
            </a:extLst>
          </p:cNvPr>
          <p:cNvSpPr txBox="1"/>
          <p:nvPr/>
        </p:nvSpPr>
        <p:spPr>
          <a:xfrm>
            <a:off x="6567675" y="4067332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</a:rPr>
              <a:t>32” Apollo Box Level </a:t>
            </a:r>
          </a:p>
        </p:txBody>
      </p:sp>
      <p:cxnSp>
        <p:nvCxnSpPr>
          <p:cNvPr id="9" name="מחבר: מרפקי 46">
            <a:extLst>
              <a:ext uri="{FF2B5EF4-FFF2-40B4-BE49-F238E27FC236}">
                <a16:creationId xmlns:a16="http://schemas.microsoft.com/office/drawing/2014/main" id="{0CF7E437-F076-8738-F897-626A1ACB3D27}"/>
              </a:ext>
            </a:extLst>
          </p:cNvPr>
          <p:cNvCxnSpPr>
            <a:cxnSpLocks/>
          </p:cNvCxnSpPr>
          <p:nvPr/>
        </p:nvCxnSpPr>
        <p:spPr>
          <a:xfrm>
            <a:off x="2647460" y="1591520"/>
            <a:ext cx="1313956" cy="466477"/>
          </a:xfrm>
          <a:prstGeom prst="bentConnector3">
            <a:avLst>
              <a:gd name="adj1" fmla="val 9985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E79D29F-203F-2C0D-9E73-162688B24B5C}"/>
              </a:ext>
            </a:extLst>
          </p:cNvPr>
          <p:cNvSpPr txBox="1"/>
          <p:nvPr/>
        </p:nvSpPr>
        <p:spPr>
          <a:xfrm>
            <a:off x="1553214" y="1460715"/>
            <a:ext cx="129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Multi Level Bag </a:t>
            </a:r>
          </a:p>
        </p:txBody>
      </p:sp>
      <p:cxnSp>
        <p:nvCxnSpPr>
          <p:cNvPr id="10" name="מחבר: מרפקי 46">
            <a:extLst>
              <a:ext uri="{FF2B5EF4-FFF2-40B4-BE49-F238E27FC236}">
                <a16:creationId xmlns:a16="http://schemas.microsoft.com/office/drawing/2014/main" id="{135D01A2-7D5F-FB53-1742-83E9C7592CE4}"/>
              </a:ext>
            </a:extLst>
          </p:cNvPr>
          <p:cNvCxnSpPr>
            <a:cxnSpLocks/>
          </p:cNvCxnSpPr>
          <p:nvPr/>
        </p:nvCxnSpPr>
        <p:spPr>
          <a:xfrm>
            <a:off x="4675909" y="3562843"/>
            <a:ext cx="1834006" cy="645094"/>
          </a:xfrm>
          <a:prstGeom prst="bentConnector3">
            <a:avLst>
              <a:gd name="adj1" fmla="val 142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541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7" grpId="0"/>
      <p:bldP spid="34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35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Kapro Classic </a:t>
            </a:r>
            <a:r>
              <a:rPr lang="en-US" dirty="0" err="1"/>
              <a:t>Jamber</a:t>
            </a:r>
            <a:r>
              <a:rPr lang="en-US" dirty="0"/>
              <a:t> Set</a:t>
            </a:r>
          </a:p>
        </p:txBody>
      </p: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LEVEL SETS     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23C9E-2008-AEBD-E5BC-89B7B6DE1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81" y="436224"/>
            <a:ext cx="3041078" cy="42710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CA1133-2932-3002-A99D-E9AA90D7B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4959" y="805556"/>
            <a:ext cx="5021537" cy="10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36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57DA7B-322A-BF4A-E42A-036A75DF6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49"/>
          <a:stretch/>
        </p:blipFill>
        <p:spPr>
          <a:xfrm>
            <a:off x="725113" y="1941658"/>
            <a:ext cx="7693773" cy="11879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36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Kapro 4 Piece Pro Contractors Level Set</a:t>
            </a:r>
          </a:p>
        </p:txBody>
      </p: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LEVEL SETS       </a:t>
            </a:r>
          </a:p>
        </p:txBody>
      </p:sp>
      <p:cxnSp>
        <p:nvCxnSpPr>
          <p:cNvPr id="10" name="מחבר: מרפקי 46">
            <a:extLst>
              <a:ext uri="{FF2B5EF4-FFF2-40B4-BE49-F238E27FC236}">
                <a16:creationId xmlns:a16="http://schemas.microsoft.com/office/drawing/2014/main" id="{135D01A2-7D5F-FB53-1742-83E9C7592CE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366654" y="3398397"/>
            <a:ext cx="873236" cy="302793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מחבר: מרפקי 46">
            <a:extLst>
              <a:ext uri="{FF2B5EF4-FFF2-40B4-BE49-F238E27FC236}">
                <a16:creationId xmlns:a16="http://schemas.microsoft.com/office/drawing/2014/main" id="{2862190C-11F9-6EA2-F6CB-943653C4FE89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17681" y="2772716"/>
            <a:ext cx="810909" cy="713686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: מרפקי 46">
            <a:extLst>
              <a:ext uri="{FF2B5EF4-FFF2-40B4-BE49-F238E27FC236}">
                <a16:creationId xmlns:a16="http://schemas.microsoft.com/office/drawing/2014/main" id="{0CF7E437-F076-8738-F897-626A1ACB3D27}"/>
              </a:ext>
            </a:extLst>
          </p:cNvPr>
          <p:cNvCxnSpPr>
            <a:cxnSpLocks/>
          </p:cNvCxnSpPr>
          <p:nvPr/>
        </p:nvCxnSpPr>
        <p:spPr>
          <a:xfrm>
            <a:off x="5780617" y="1708419"/>
            <a:ext cx="1313956" cy="466477"/>
          </a:xfrm>
          <a:prstGeom prst="bentConnector3">
            <a:avLst>
              <a:gd name="adj1" fmla="val 9985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מחבר: מרפקי 46">
            <a:extLst>
              <a:ext uri="{FF2B5EF4-FFF2-40B4-BE49-F238E27FC236}">
                <a16:creationId xmlns:a16="http://schemas.microsoft.com/office/drawing/2014/main" id="{A9163CEE-BC27-671A-76A0-D36AFDE916BE}"/>
              </a:ext>
            </a:extLst>
          </p:cNvPr>
          <p:cNvCxnSpPr>
            <a:cxnSpLocks/>
          </p:cNvCxnSpPr>
          <p:nvPr/>
        </p:nvCxnSpPr>
        <p:spPr>
          <a:xfrm rot="16200000" flipH="1">
            <a:off x="4705700" y="3112242"/>
            <a:ext cx="562714" cy="282830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1E79D29F-203F-2C0D-9E73-162688B24B5C}"/>
              </a:ext>
            </a:extLst>
          </p:cNvPr>
          <p:cNvSpPr txBox="1"/>
          <p:nvPr/>
        </p:nvSpPr>
        <p:spPr>
          <a:xfrm>
            <a:off x="5259357" y="1385821"/>
            <a:ext cx="129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Multi Level Bag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F18F9FD-2F48-39FA-4154-6E7C7FF31766}"/>
              </a:ext>
            </a:extLst>
          </p:cNvPr>
          <p:cNvSpPr txBox="1"/>
          <p:nvPr/>
        </p:nvSpPr>
        <p:spPr>
          <a:xfrm>
            <a:off x="4421051" y="3588572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</a:rPr>
              <a:t>24” Apollo Box Level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2AB311-720F-13C9-135A-59692E9001CA}"/>
              </a:ext>
            </a:extLst>
          </p:cNvPr>
          <p:cNvSpPr txBox="1"/>
          <p:nvPr/>
        </p:nvSpPr>
        <p:spPr>
          <a:xfrm>
            <a:off x="2140970" y="4028966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10” Cast Toolbox Level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014E5E-4185-ECDE-1C09-4676C4D39FD0}"/>
              </a:ext>
            </a:extLst>
          </p:cNvPr>
          <p:cNvSpPr txBox="1"/>
          <p:nvPr/>
        </p:nvSpPr>
        <p:spPr>
          <a:xfrm>
            <a:off x="7245760" y="3554591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</a:rPr>
              <a:t>48” Apollo Box Level </a:t>
            </a:r>
          </a:p>
        </p:txBody>
      </p:sp>
    </p:spTree>
    <p:extLst>
      <p:ext uri="{BB962C8B-B14F-4D97-AF65-F5344CB8AC3E}">
        <p14:creationId xmlns:p14="http://schemas.microsoft.com/office/powerpoint/2010/main" val="960406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4" grpId="0"/>
      <p:bldP spid="36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7DEA0E-8143-ACD7-9446-FAE966D1E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27" y="2008878"/>
            <a:ext cx="8061145" cy="86805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37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Kapro Apollo 48” And 16” Level Set</a:t>
            </a:r>
          </a:p>
        </p:txBody>
      </p: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LEVEL SETS       </a:t>
            </a:r>
          </a:p>
        </p:txBody>
      </p:sp>
      <p:cxnSp>
        <p:nvCxnSpPr>
          <p:cNvPr id="9" name="מחבר: מרפקי 46">
            <a:extLst>
              <a:ext uri="{FF2B5EF4-FFF2-40B4-BE49-F238E27FC236}">
                <a16:creationId xmlns:a16="http://schemas.microsoft.com/office/drawing/2014/main" id="{0CF7E437-F076-8738-F897-626A1ACB3D27}"/>
              </a:ext>
            </a:extLst>
          </p:cNvPr>
          <p:cNvCxnSpPr>
            <a:cxnSpLocks/>
          </p:cNvCxnSpPr>
          <p:nvPr/>
        </p:nvCxnSpPr>
        <p:spPr>
          <a:xfrm rot="16200000" flipH="1">
            <a:off x="3247631" y="1419071"/>
            <a:ext cx="878376" cy="578390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: מרפקי 46">
            <a:extLst>
              <a:ext uri="{FF2B5EF4-FFF2-40B4-BE49-F238E27FC236}">
                <a16:creationId xmlns:a16="http://schemas.microsoft.com/office/drawing/2014/main" id="{135D01A2-7D5F-FB53-1742-83E9C7592CE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41857" y="2969943"/>
            <a:ext cx="860284" cy="674262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72AB311-720F-13C9-135A-59692E9001CA}"/>
              </a:ext>
            </a:extLst>
          </p:cNvPr>
          <p:cNvSpPr txBox="1"/>
          <p:nvPr/>
        </p:nvSpPr>
        <p:spPr>
          <a:xfrm>
            <a:off x="4408698" y="3812654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16” Apollo Level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014E5E-4185-ECDE-1C09-4676C4D39FD0}"/>
              </a:ext>
            </a:extLst>
          </p:cNvPr>
          <p:cNvSpPr txBox="1"/>
          <p:nvPr/>
        </p:nvSpPr>
        <p:spPr>
          <a:xfrm>
            <a:off x="2809661" y="1007467"/>
            <a:ext cx="11759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48” Apollo Level </a:t>
            </a:r>
          </a:p>
        </p:txBody>
      </p:sp>
    </p:spTree>
    <p:extLst>
      <p:ext uri="{BB962C8B-B14F-4D97-AF65-F5344CB8AC3E}">
        <p14:creationId xmlns:p14="http://schemas.microsoft.com/office/powerpoint/2010/main" val="723852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647CDC-416D-70A7-E287-6522FC5D1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87" y="1727713"/>
            <a:ext cx="4669303" cy="673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3A8E4-7FC2-D2BD-A8A4-F55BA4551B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05" b="22398"/>
          <a:stretch/>
        </p:blipFill>
        <p:spPr>
          <a:xfrm>
            <a:off x="1130698" y="3725306"/>
            <a:ext cx="7834082" cy="36933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38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Kapro Apollo Titan Level Sets</a:t>
            </a:r>
          </a:p>
        </p:txBody>
      </p: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LEVEL SETS       </a:t>
            </a:r>
          </a:p>
        </p:txBody>
      </p:sp>
      <p:cxnSp>
        <p:nvCxnSpPr>
          <p:cNvPr id="9" name="מחבר: מרפקי 46">
            <a:extLst>
              <a:ext uri="{FF2B5EF4-FFF2-40B4-BE49-F238E27FC236}">
                <a16:creationId xmlns:a16="http://schemas.microsoft.com/office/drawing/2014/main" id="{0CF7E437-F076-8738-F897-626A1ACB3D27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41034" y="3318631"/>
            <a:ext cx="793484" cy="609463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מחבר: מרפקי 46">
            <a:extLst>
              <a:ext uri="{FF2B5EF4-FFF2-40B4-BE49-F238E27FC236}">
                <a16:creationId xmlns:a16="http://schemas.microsoft.com/office/drawing/2014/main" id="{135D01A2-7D5F-FB53-1742-83E9C7592CE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13243" y="2339781"/>
            <a:ext cx="860284" cy="674262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72AB311-720F-13C9-135A-59692E9001CA}"/>
              </a:ext>
            </a:extLst>
          </p:cNvPr>
          <p:cNvSpPr txBox="1"/>
          <p:nvPr/>
        </p:nvSpPr>
        <p:spPr>
          <a:xfrm>
            <a:off x="2169095" y="937466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24” Apollo Level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014E5E-4185-ECDE-1C09-4676C4D39FD0}"/>
              </a:ext>
            </a:extLst>
          </p:cNvPr>
          <p:cNvSpPr txBox="1"/>
          <p:nvPr/>
        </p:nvSpPr>
        <p:spPr>
          <a:xfrm>
            <a:off x="7234518" y="3187826"/>
            <a:ext cx="11759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48” Apollo Level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5E886-98EB-2A22-08AB-BCF6E2B1013D}"/>
              </a:ext>
            </a:extLst>
          </p:cNvPr>
          <p:cNvSpPr txBox="1"/>
          <p:nvPr/>
        </p:nvSpPr>
        <p:spPr>
          <a:xfrm>
            <a:off x="2106254" y="3152493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10” Cast Toolbox Level </a:t>
            </a:r>
          </a:p>
        </p:txBody>
      </p:sp>
      <p:cxnSp>
        <p:nvCxnSpPr>
          <p:cNvPr id="8" name="מחבר: מרפקי 46">
            <a:extLst>
              <a:ext uri="{FF2B5EF4-FFF2-40B4-BE49-F238E27FC236}">
                <a16:creationId xmlns:a16="http://schemas.microsoft.com/office/drawing/2014/main" id="{112D6D7A-6F5F-210C-A44E-910D638B7ECA}"/>
              </a:ext>
            </a:extLst>
          </p:cNvPr>
          <p:cNvCxnSpPr>
            <a:cxnSpLocks/>
          </p:cNvCxnSpPr>
          <p:nvPr/>
        </p:nvCxnSpPr>
        <p:spPr>
          <a:xfrm rot="5400000">
            <a:off x="1549267" y="1334742"/>
            <a:ext cx="827557" cy="286419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B7B9725-29C8-12AB-D65E-C315F74C34E0}"/>
              </a:ext>
            </a:extLst>
          </p:cNvPr>
          <p:cNvSpPr txBox="1"/>
          <p:nvPr/>
        </p:nvSpPr>
        <p:spPr>
          <a:xfrm>
            <a:off x="3461258" y="4461273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10” Cast Toolbox Level </a:t>
            </a:r>
          </a:p>
        </p:txBody>
      </p:sp>
      <p:cxnSp>
        <p:nvCxnSpPr>
          <p:cNvPr id="15" name="מחבר: מרפקי 46">
            <a:extLst>
              <a:ext uri="{FF2B5EF4-FFF2-40B4-BE49-F238E27FC236}">
                <a16:creationId xmlns:a16="http://schemas.microsoft.com/office/drawing/2014/main" id="{7C158C0C-6D91-281D-E91F-9B632C69DF0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204448" y="4065590"/>
            <a:ext cx="496845" cy="340250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83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7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39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Kapro Level Displays</a:t>
            </a:r>
          </a:p>
        </p:txBody>
      </p: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LEVEL SETS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8FF43-08A1-B55C-4B16-A5041F92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1" y="274715"/>
            <a:ext cx="1498060" cy="45087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A513B1-267C-5FFC-8A51-97311AD0BE82}"/>
              </a:ext>
            </a:extLst>
          </p:cNvPr>
          <p:cNvSpPr txBox="1"/>
          <p:nvPr/>
        </p:nvSpPr>
        <p:spPr>
          <a:xfrm>
            <a:off x="5156911" y="794595"/>
            <a:ext cx="148637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Trifecta Display </a:t>
            </a:r>
          </a:p>
        </p:txBody>
      </p:sp>
      <p:cxnSp>
        <p:nvCxnSpPr>
          <p:cNvPr id="12" name="מחבר: מרפקי 46">
            <a:extLst>
              <a:ext uri="{FF2B5EF4-FFF2-40B4-BE49-F238E27FC236}">
                <a16:creationId xmlns:a16="http://schemas.microsoft.com/office/drawing/2014/main" id="{5E95E7BE-C7D5-1E23-485B-733FD1F8049D}"/>
              </a:ext>
            </a:extLst>
          </p:cNvPr>
          <p:cNvCxnSpPr>
            <a:cxnSpLocks/>
          </p:cNvCxnSpPr>
          <p:nvPr/>
        </p:nvCxnSpPr>
        <p:spPr>
          <a:xfrm rot="10800000">
            <a:off x="6294106" y="925401"/>
            <a:ext cx="832293" cy="487818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red and white tool board&#10;&#10;Description automatically generated with medium confidence">
            <a:extLst>
              <a:ext uri="{FF2B5EF4-FFF2-40B4-BE49-F238E27FC236}">
                <a16:creationId xmlns:a16="http://schemas.microsoft.com/office/drawing/2014/main" id="{5BF21B5D-1D84-9DBA-76FE-614BD6561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81" y="529078"/>
            <a:ext cx="1791171" cy="4000070"/>
          </a:xfrm>
          <a:prstGeom prst="rect">
            <a:avLst/>
          </a:prstGeom>
        </p:spPr>
      </p:pic>
      <p:cxnSp>
        <p:nvCxnSpPr>
          <p:cNvPr id="18" name="מחבר: מרפקי 46">
            <a:extLst>
              <a:ext uri="{FF2B5EF4-FFF2-40B4-BE49-F238E27FC236}">
                <a16:creationId xmlns:a16="http://schemas.microsoft.com/office/drawing/2014/main" id="{26F71EC9-F57C-24A1-B9F0-9563693B7DCB}"/>
              </a:ext>
            </a:extLst>
          </p:cNvPr>
          <p:cNvCxnSpPr>
            <a:cxnSpLocks/>
          </p:cNvCxnSpPr>
          <p:nvPr/>
        </p:nvCxnSpPr>
        <p:spPr>
          <a:xfrm rot="16200000" flipV="1">
            <a:off x="2546738" y="1481306"/>
            <a:ext cx="1285600" cy="1149425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6D717AD-1552-1086-6D9C-81553C79FCCF}"/>
              </a:ext>
            </a:extLst>
          </p:cNvPr>
          <p:cNvSpPr txBox="1"/>
          <p:nvPr/>
        </p:nvSpPr>
        <p:spPr>
          <a:xfrm>
            <a:off x="3347676" y="2698819"/>
            <a:ext cx="1224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Kapro 7-piece Core Assortment</a:t>
            </a:r>
          </a:p>
        </p:txBody>
      </p:sp>
    </p:spTree>
    <p:extLst>
      <p:ext uri="{BB962C8B-B14F-4D97-AF65-F5344CB8AC3E}">
        <p14:creationId xmlns:p14="http://schemas.microsoft.com/office/powerpoint/2010/main" val="212144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32">
            <a:extLst>
              <a:ext uri="{FF2B5EF4-FFF2-40B4-BE49-F238E27FC236}">
                <a16:creationId xmlns:a16="http://schemas.microsoft.com/office/drawing/2014/main" id="{1B1A6B0E-967C-1D80-E539-F9DFB0C6169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D65C995E-70C5-B39F-51AE-C87513157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74" y="2159628"/>
            <a:ext cx="4703935" cy="2276833"/>
          </a:xfrm>
          <a:prstGeom prst="rect">
            <a:avLst/>
          </a:prstGeom>
        </p:spPr>
      </p:pic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739066" y="2143208"/>
            <a:ext cx="1310068" cy="355799"/>
          </a:xfrm>
          <a:prstGeom prst="bentConnector3">
            <a:avLst>
              <a:gd name="adj1" fmla="val 100004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83B5038B-C90A-47FF-98ED-3BF2AD5C41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-6203" r="35344" b="-14856"/>
          <a:stretch/>
        </p:blipFill>
        <p:spPr>
          <a:xfrm>
            <a:off x="4718099" y="931122"/>
            <a:ext cx="1188000" cy="1188000"/>
          </a:xfrm>
          <a:prstGeom prst="ellipse">
            <a:avLst/>
          </a:prstGeom>
          <a:solidFill>
            <a:schemeClr val="bg1"/>
          </a:solid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72618F3A-11CC-42F1-B0AF-A5A8FFB3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1" r="12511"/>
          <a:stretch/>
        </p:blipFill>
        <p:spPr>
          <a:xfrm>
            <a:off x="933690" y="978003"/>
            <a:ext cx="1188000" cy="1188000"/>
          </a:xfrm>
          <a:prstGeom prst="ellipse">
            <a:avLst/>
          </a:prstGeom>
          <a:blipFill>
            <a:blip r:embed="rId5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>
            <a:off x="2383656" y="3877438"/>
            <a:ext cx="2612101" cy="305478"/>
          </a:xfrm>
          <a:prstGeom prst="bentConnector3">
            <a:avLst>
              <a:gd name="adj1" fmla="val 37722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B3DCB1-D287-4B7D-9B91-6086167241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63" t="23915" r="2602" b="-4090"/>
          <a:stretch/>
        </p:blipFill>
        <p:spPr>
          <a:xfrm>
            <a:off x="5128207" y="3477427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73FA97B-896B-452D-B8A0-9CEA53B56824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A50023F3-5F31-4A79-9242-A06BF154F7F2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9C82263B-69BE-44F3-A077-2D04F35C8413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4B1DC6DC-E167-4E71-96DE-C37A1409A7E4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 dirty="0">
                  <a:solidFill>
                    <a:schemeClr val="bg1"/>
                  </a:solidFill>
                </a:rPr>
                <a:t>Tiling/Drywall</a:t>
              </a:r>
              <a:endParaRPr lang="en-GB" sz="1100" b="1" i="0" u="none" strike="noStrike" dirty="0">
                <a:solidFill>
                  <a:schemeClr val="bg1"/>
                </a:solidFill>
              </a:endParaRPr>
            </a:p>
          </p:txBody>
        </p:sp>
        <p:sp>
          <p:nvSpPr>
            <p:cNvPr id="41" name="מלבן 40">
              <a:extLst>
                <a:ext uri="{FF2B5EF4-FFF2-40B4-BE49-F238E27FC236}">
                  <a16:creationId xmlns:a16="http://schemas.microsoft.com/office/drawing/2014/main" id="{CD2EDF3B-8415-49C4-B5CE-106AFCB9C928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1581786" y="2226088"/>
            <a:ext cx="1622062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ln w="0"/>
                <a:solidFill>
                  <a:schemeClr val="bg1">
                    <a:lumMod val="50000"/>
                  </a:schemeClr>
                </a:solidFill>
              </a:rPr>
              <a:t>OPTIVISION® Red tilted horizontal vial with gradient lines up to 2%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3688817" y="1248118"/>
            <a:ext cx="1098626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Ergo Grip™ rubber handle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3264951" y="4182916"/>
            <a:ext cx="1946359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>
                <a:solidFill>
                  <a:schemeClr val="bg1">
                    <a:lumMod val="50000"/>
                  </a:schemeClr>
                </a:solidFill>
                <a:latin typeface="+mj-lt"/>
              </a:rPr>
              <a:t>Plumb Site® Dual-View™ vial</a:t>
            </a:r>
            <a:endParaRPr lang="he-IL" sz="110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3" name="Title 43">
            <a:extLst>
              <a:ext uri="{FF2B5EF4-FFF2-40B4-BE49-F238E27FC236}">
                <a16:creationId xmlns:a16="http://schemas.microsoft.com/office/drawing/2014/main" id="{BBC589C1-B85D-16F2-A208-2DA2FBCF6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905 CONDOR™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5EC47CB8-7F02-D8F8-51B0-2F707FB77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5398320" cy="369332"/>
          </a:xfrm>
        </p:spPr>
        <p:txBody>
          <a:bodyPr>
            <a:noAutofit/>
          </a:bodyPr>
          <a:lstStyle/>
          <a:p>
            <a:r>
              <a:rPr lang="en-US" sz="1700">
                <a:latin typeface="Calibri" panose="020F0502020204030204" pitchFamily="34" charset="0"/>
                <a:cs typeface="Calibri" panose="020F0502020204030204" pitchFamily="34" charset="0"/>
              </a:rPr>
              <a:t>The Professional Box Level with </a:t>
            </a:r>
            <a:r>
              <a:rPr lang="en-US" sz="1700">
                <a:solidFill>
                  <a:srgbClr val="ED1B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OPTIVISION® Red</a:t>
            </a:r>
            <a:endParaRPr lang="he-IL" sz="1700">
              <a:solidFill>
                <a:srgbClr val="ED1B2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מחבר: מרפקי 32">
            <a:extLst>
              <a:ext uri="{FF2B5EF4-FFF2-40B4-BE49-F238E27FC236}">
                <a16:creationId xmlns:a16="http://schemas.microsoft.com/office/drawing/2014/main" id="{4F9007EB-F8FF-5A30-71EE-06B220E9AB5A}"/>
              </a:ext>
            </a:extLst>
          </p:cNvPr>
          <p:cNvCxnSpPr>
            <a:cxnSpLocks/>
          </p:cNvCxnSpPr>
          <p:nvPr/>
        </p:nvCxnSpPr>
        <p:spPr>
          <a:xfrm rot="16200000" flipV="1">
            <a:off x="1502527" y="2317717"/>
            <a:ext cx="799010" cy="748683"/>
          </a:xfrm>
          <a:prstGeom prst="bentConnector3">
            <a:avLst>
              <a:gd name="adj1" fmla="val 32516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קבוצה 3">
            <a:extLst>
              <a:ext uri="{FF2B5EF4-FFF2-40B4-BE49-F238E27FC236}">
                <a16:creationId xmlns:a16="http://schemas.microsoft.com/office/drawing/2014/main" id="{4AB2F0B0-DAD7-ABF7-5A40-1E0854F78236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6703316" y="1902181"/>
            <a:chExt cx="1792290" cy="1339138"/>
          </a:xfrm>
        </p:grpSpPr>
        <p:sp>
          <p:nvSpPr>
            <p:cNvPr id="70" name="מלבן 51">
              <a:extLst>
                <a:ext uri="{FF2B5EF4-FFF2-40B4-BE49-F238E27FC236}">
                  <a16:creationId xmlns:a16="http://schemas.microsoft.com/office/drawing/2014/main" id="{31A4E14B-8307-9D8C-6D0E-13DFD5B15822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71" name="מלבן 52">
              <a:extLst>
                <a:ext uri="{FF2B5EF4-FFF2-40B4-BE49-F238E27FC236}">
                  <a16:creationId xmlns:a16="http://schemas.microsoft.com/office/drawing/2014/main" id="{2B71B674-9126-40C4-34C1-D9845E652DC1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72" name="TextBox 13">
              <a:extLst>
                <a:ext uri="{FF2B5EF4-FFF2-40B4-BE49-F238E27FC236}">
                  <a16:creationId xmlns:a16="http://schemas.microsoft.com/office/drawing/2014/main" id="{60FAE157-7C70-3227-3E1D-322417822686}"/>
                </a:ext>
              </a:extLst>
            </p:cNvPr>
            <p:cNvSpPr txBox="1"/>
            <p:nvPr/>
          </p:nvSpPr>
          <p:spPr>
            <a:xfrm>
              <a:off x="6983773" y="2973524"/>
              <a:ext cx="125242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</a:p>
          </p:txBody>
        </p:sp>
        <p:sp>
          <p:nvSpPr>
            <p:cNvPr id="73" name="מלבן 54">
              <a:extLst>
                <a:ext uri="{FF2B5EF4-FFF2-40B4-BE49-F238E27FC236}">
                  <a16:creationId xmlns:a16="http://schemas.microsoft.com/office/drawing/2014/main" id="{D769BBE9-6C43-4871-F3E2-4F77C1828999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74" name="קבוצה 1">
            <a:extLst>
              <a:ext uri="{FF2B5EF4-FFF2-40B4-BE49-F238E27FC236}">
                <a16:creationId xmlns:a16="http://schemas.microsoft.com/office/drawing/2014/main" id="{6BC0D08F-3E81-151A-42CF-F109E4B0B50A}"/>
              </a:ext>
            </a:extLst>
          </p:cNvPr>
          <p:cNvGrpSpPr/>
          <p:nvPr/>
        </p:nvGrpSpPr>
        <p:grpSpPr>
          <a:xfrm>
            <a:off x="7118905" y="3333427"/>
            <a:ext cx="1792290" cy="1332000"/>
            <a:chOff x="6703316" y="432474"/>
            <a:chExt cx="1792290" cy="1339138"/>
          </a:xfrm>
        </p:grpSpPr>
        <p:sp>
          <p:nvSpPr>
            <p:cNvPr id="75" name="מלבן 28">
              <a:extLst>
                <a:ext uri="{FF2B5EF4-FFF2-40B4-BE49-F238E27FC236}">
                  <a16:creationId xmlns:a16="http://schemas.microsoft.com/office/drawing/2014/main" id="{E6E6F586-72E4-D368-7A35-3F49A72752E2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76" name="מלבן 2">
              <a:extLst>
                <a:ext uri="{FF2B5EF4-FFF2-40B4-BE49-F238E27FC236}">
                  <a16:creationId xmlns:a16="http://schemas.microsoft.com/office/drawing/2014/main" id="{8C11AD36-48D6-3EDE-57DD-E639FE9C4DC8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77" name="TextBox 13">
              <a:extLst>
                <a:ext uri="{FF2B5EF4-FFF2-40B4-BE49-F238E27FC236}">
                  <a16:creationId xmlns:a16="http://schemas.microsoft.com/office/drawing/2014/main" id="{816DFE9D-4DC9-4B08-F6D5-58EA62C070B3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 dirty="0">
                  <a:solidFill>
                    <a:schemeClr val="bg1"/>
                  </a:solidFill>
                </a:rPr>
                <a:t>Framing</a:t>
              </a:r>
            </a:p>
          </p:txBody>
        </p:sp>
        <p:sp>
          <p:nvSpPr>
            <p:cNvPr id="78" name="מלבן 40">
              <a:extLst>
                <a:ext uri="{FF2B5EF4-FFF2-40B4-BE49-F238E27FC236}">
                  <a16:creationId xmlns:a16="http://schemas.microsoft.com/office/drawing/2014/main" id="{CB6D4957-6B22-933B-C9AC-D8B2C45FA135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176333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7BC8814-1E54-4BF1-89F5-30E5640588C1}"/>
              </a:ext>
            </a:extLst>
          </p:cNvPr>
          <p:cNvSpPr txBox="1"/>
          <p:nvPr/>
        </p:nvSpPr>
        <p:spPr>
          <a:xfrm>
            <a:off x="1466655" y="4083918"/>
            <a:ext cx="6210690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LASER </a:t>
            </a:r>
            <a:r>
              <a:rPr kumimoji="0" lang="en-GB" sz="2800" b="0" i="0" u="none" strike="noStrike" kern="1200" cap="none" spc="60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LEVELS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299378A-7BDE-41AB-8C4C-4284BE60A3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3"/>
          <a:stretch/>
        </p:blipFill>
        <p:spPr>
          <a:xfrm>
            <a:off x="0" y="1347614"/>
            <a:ext cx="6907868" cy="20052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9AE554F2-09D1-4E5C-BE56-9188AE38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267494"/>
            <a:ext cx="3096344" cy="509525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89C6023-1D52-4AFC-B413-F05C0D80F3B9}"/>
              </a:ext>
            </a:extLst>
          </p:cNvPr>
          <p:cNvSpPr/>
          <p:nvPr/>
        </p:nvSpPr>
        <p:spPr>
          <a:xfrm>
            <a:off x="6907868" y="1347614"/>
            <a:ext cx="2236132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94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5000">
        <p159:morph option="byChar"/>
      </p:transition>
    </mc:Choice>
    <mc:Fallback xmlns="">
      <p:transition spd="slow" advClick="0" advTm="2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201237C-F6AA-17FC-F7FF-71B6CD552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54" y="1098369"/>
            <a:ext cx="2766087" cy="3181000"/>
          </a:xfrm>
          <a:prstGeom prst="rect">
            <a:avLst/>
          </a:prstGeom>
        </p:spPr>
      </p:pic>
      <p:pic>
        <p:nvPicPr>
          <p:cNvPr id="13" name="Picture 12" descr="A picture containing text, font, screenshot, symbol&#10;&#10;Description automatically generated">
            <a:extLst>
              <a:ext uri="{FF2B5EF4-FFF2-40B4-BE49-F238E27FC236}">
                <a16:creationId xmlns:a16="http://schemas.microsoft.com/office/drawing/2014/main" id="{BF3054EF-70A8-995A-4F15-41AAEE7D7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35" y="448938"/>
            <a:ext cx="582759" cy="504361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48FB9F-8E25-FF44-6979-48CE2BF49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664556"/>
              </p:ext>
            </p:extLst>
          </p:nvPr>
        </p:nvGraphicFramePr>
        <p:xfrm>
          <a:off x="6555390" y="3707567"/>
          <a:ext cx="2369462" cy="10827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492">
                  <a:extLst>
                    <a:ext uri="{9D8B030D-6E8A-4147-A177-3AD203B41FA5}">
                      <a16:colId xmlns:a16="http://schemas.microsoft.com/office/drawing/2014/main" val="1447654309"/>
                    </a:ext>
                  </a:extLst>
                </a:gridCol>
                <a:gridCol w="1446970">
                  <a:extLst>
                    <a:ext uri="{9D8B030D-6E8A-4147-A177-3AD203B41FA5}">
                      <a16:colId xmlns:a16="http://schemas.microsoft.com/office/drawing/2014/main" val="1985137502"/>
                    </a:ext>
                  </a:extLst>
                </a:gridCol>
              </a:tblGrid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type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PENDULUM SELF- 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6491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±0.4mm/m (±0.0004 in/in)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5098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±3˚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732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beams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Vertical and horizontal cross beams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315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223409"/>
                  </a:ext>
                </a:extLst>
              </a:tr>
            </a:tbl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7EA05C36-C608-A244-F853-0EE1BF08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862G PROLASER® CROSS LINE</a:t>
            </a:r>
            <a:endParaRPr lang="en-US"/>
          </a:p>
        </p:txBody>
      </p:sp>
      <p:pic>
        <p:nvPicPr>
          <p:cNvPr id="11" name="Picture 10" descr="A picture containing screenshot, square, rectangle, design&#10;&#10;Description automatically generated">
            <a:extLst>
              <a:ext uri="{FF2B5EF4-FFF2-40B4-BE49-F238E27FC236}">
                <a16:creationId xmlns:a16="http://schemas.microsoft.com/office/drawing/2014/main" id="{0A7ED188-4768-B090-8C92-A472F65F0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823" y="1409184"/>
            <a:ext cx="504361" cy="504361"/>
          </a:xfrm>
          <a:prstGeom prst="rect">
            <a:avLst/>
          </a:prstGeom>
        </p:spPr>
      </p:pic>
      <p:pic>
        <p:nvPicPr>
          <p:cNvPr id="17" name="גרפיקה 21">
            <a:extLst>
              <a:ext uri="{FF2B5EF4-FFF2-40B4-BE49-F238E27FC236}">
                <a16:creationId xmlns:a16="http://schemas.microsoft.com/office/drawing/2014/main" id="{50AFA98D-F60C-FF01-FF3A-743CEC3A6E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3770" y="987574"/>
            <a:ext cx="471082" cy="387335"/>
          </a:xfrm>
          <a:prstGeom prst="rect">
            <a:avLst/>
          </a:prstGeom>
        </p:spPr>
      </p:pic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994A6C0B-2CB9-755C-7BA9-211372064767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66C4743A-2678-AA80-69D0-ABBA09EC4D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86" y="495928"/>
            <a:ext cx="975023" cy="5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black and white pencil sharpener&#10;&#10;Description automatically generated with medium confidence">
            <a:extLst>
              <a:ext uri="{FF2B5EF4-FFF2-40B4-BE49-F238E27FC236}">
                <a16:creationId xmlns:a16="http://schemas.microsoft.com/office/drawing/2014/main" id="{2204C5BD-25B7-79E0-EBE4-B6755A23E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91" y="1491297"/>
            <a:ext cx="2133089" cy="2597158"/>
          </a:xfrm>
          <a:prstGeom prst="rect">
            <a:avLst/>
          </a:prstGeom>
        </p:spPr>
      </p:pic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8D7F2CC1-24D5-7CFA-2309-A7876CE065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85" y="1966182"/>
            <a:ext cx="2216058" cy="2548467"/>
          </a:xfrm>
          <a:prstGeom prst="rect">
            <a:avLst/>
          </a:prstGeom>
        </p:spPr>
      </p:pic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D235F712-D92B-42C5-A01D-5A3C0D116C08}"/>
              </a:ext>
            </a:extLst>
          </p:cNvPr>
          <p:cNvSpPr txBox="1"/>
          <p:nvPr/>
        </p:nvSpPr>
        <p:spPr>
          <a:xfrm>
            <a:off x="5707142" y="1074109"/>
            <a:ext cx="93939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Hanging Hole</a:t>
            </a:r>
          </a:p>
        </p:txBody>
      </p:sp>
      <p:cxnSp>
        <p:nvCxnSpPr>
          <p:cNvPr id="36" name="מחבר: מרפקי 35">
            <a:extLst>
              <a:ext uri="{FF2B5EF4-FFF2-40B4-BE49-F238E27FC236}">
                <a16:creationId xmlns:a16="http://schemas.microsoft.com/office/drawing/2014/main" id="{1EE871FE-4CAD-4991-A611-665A9B07EDAD}"/>
              </a:ext>
            </a:extLst>
          </p:cNvPr>
          <p:cNvCxnSpPr>
            <a:cxnSpLocks/>
          </p:cNvCxnSpPr>
          <p:nvPr/>
        </p:nvCxnSpPr>
        <p:spPr>
          <a:xfrm>
            <a:off x="5309000" y="3042380"/>
            <a:ext cx="890491" cy="85152"/>
          </a:xfrm>
          <a:prstGeom prst="bentConnector2">
            <a:avLst/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מחבר: מרפקי 45">
            <a:extLst>
              <a:ext uri="{FF2B5EF4-FFF2-40B4-BE49-F238E27FC236}">
                <a16:creationId xmlns:a16="http://schemas.microsoft.com/office/drawing/2014/main" id="{FCE23F74-527C-4D07-8BBF-63ACE164BB30}"/>
              </a:ext>
            </a:extLst>
          </p:cNvPr>
          <p:cNvCxnSpPr>
            <a:cxnSpLocks/>
          </p:cNvCxnSpPr>
          <p:nvPr/>
        </p:nvCxnSpPr>
        <p:spPr>
          <a:xfrm rot="16200000" flipV="1">
            <a:off x="4989269" y="3749670"/>
            <a:ext cx="1057218" cy="472739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25FB459F-33A0-43A0-8C9E-3C1E39455100}"/>
              </a:ext>
            </a:extLst>
          </p:cNvPr>
          <p:cNvSpPr txBox="1"/>
          <p:nvPr/>
        </p:nvSpPr>
        <p:spPr>
          <a:xfrm>
            <a:off x="5869630" y="3117728"/>
            <a:ext cx="82706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V-Groove</a:t>
            </a:r>
          </a:p>
        </p:txBody>
      </p: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E1C3D799-48D0-430A-B8DE-336198A7D306}"/>
              </a:ext>
            </a:extLst>
          </p:cNvPr>
          <p:cNvSpPr txBox="1"/>
          <p:nvPr/>
        </p:nvSpPr>
        <p:spPr>
          <a:xfrm>
            <a:off x="5754245" y="4386641"/>
            <a:ext cx="106523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GB" sz="1100">
                <a:solidFill>
                  <a:prstClr val="white">
                    <a:lumMod val="50000"/>
                  </a:prstClr>
                </a:solidFill>
                <a:latin typeface="+mj-lt"/>
              </a:rPr>
              <a:t>R.E magnets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55" name="מחבר: מרפקי 54">
            <a:extLst>
              <a:ext uri="{FF2B5EF4-FFF2-40B4-BE49-F238E27FC236}">
                <a16:creationId xmlns:a16="http://schemas.microsoft.com/office/drawing/2014/main" id="{1FB0C205-2152-4B1E-BBF7-357015DA954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81440" y="1372469"/>
            <a:ext cx="1254925" cy="1199805"/>
          </a:xfrm>
          <a:prstGeom prst="bentConnector3">
            <a:avLst>
              <a:gd name="adj1" fmla="val 80707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862G PROLASER® CROSS LINE</a:t>
            </a:r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B4C0C7-1D91-12F3-7272-25372221AFAF}"/>
              </a:ext>
            </a:extLst>
          </p:cNvPr>
          <p:cNvGrpSpPr/>
          <p:nvPr/>
        </p:nvGrpSpPr>
        <p:grpSpPr>
          <a:xfrm>
            <a:off x="7114670" y="1841412"/>
            <a:ext cx="1792290" cy="1339138"/>
            <a:chOff x="7033741" y="1902181"/>
            <a:chExt cx="1792290" cy="1339138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E04B6B7-2CE0-876C-1E21-824830108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01" b="1601"/>
            <a:stretch/>
          </p:blipFill>
          <p:spPr bwMode="auto">
            <a:xfrm>
              <a:off x="7103828" y="1966368"/>
              <a:ext cx="1658100" cy="1069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מלבן 52">
              <a:extLst>
                <a:ext uri="{FF2B5EF4-FFF2-40B4-BE49-F238E27FC236}">
                  <a16:creationId xmlns:a16="http://schemas.microsoft.com/office/drawing/2014/main" id="{CC2DD20E-884E-0167-8F8E-EA324C8B6D37}"/>
                </a:ext>
              </a:extLst>
            </p:cNvPr>
            <p:cNvSpPr/>
            <p:nvPr/>
          </p:nvSpPr>
          <p:spPr>
            <a:xfrm>
              <a:off x="7103829" y="2970511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52F2DF25-8114-052E-1D33-5F98485EC5F9}"/>
                </a:ext>
              </a:extLst>
            </p:cNvPr>
            <p:cNvSpPr txBox="1"/>
            <p:nvPr/>
          </p:nvSpPr>
          <p:spPr>
            <a:xfrm>
              <a:off x="7112704" y="3001775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Tiling</a:t>
              </a:r>
            </a:p>
          </p:txBody>
        </p:sp>
        <p:sp>
          <p:nvSpPr>
            <p:cNvPr id="58" name="מלבן 54">
              <a:extLst>
                <a:ext uri="{FF2B5EF4-FFF2-40B4-BE49-F238E27FC236}">
                  <a16:creationId xmlns:a16="http://schemas.microsoft.com/office/drawing/2014/main" id="{F99E4CC6-BCBC-6408-199C-F74057382308}"/>
                </a:ext>
              </a:extLst>
            </p:cNvPr>
            <p:cNvSpPr/>
            <p:nvPr/>
          </p:nvSpPr>
          <p:spPr>
            <a:xfrm>
              <a:off x="7033741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0D69F2D-BF54-108D-67E8-389E0ADF7CC9}"/>
              </a:ext>
            </a:extLst>
          </p:cNvPr>
          <p:cNvGrpSpPr/>
          <p:nvPr/>
        </p:nvGrpSpPr>
        <p:grpSpPr>
          <a:xfrm>
            <a:off x="7114670" y="3342156"/>
            <a:ext cx="1792290" cy="1339138"/>
            <a:chOff x="7033741" y="3376526"/>
            <a:chExt cx="1792290" cy="1339138"/>
          </a:xfrm>
        </p:grpSpPr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1A06F391-6165-9E5D-962C-368290D08F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0" r="21755"/>
            <a:stretch/>
          </p:blipFill>
          <p:spPr bwMode="auto">
            <a:xfrm>
              <a:off x="7100775" y="3427950"/>
              <a:ext cx="1655272" cy="11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מלבן 2">
              <a:extLst>
                <a:ext uri="{FF2B5EF4-FFF2-40B4-BE49-F238E27FC236}">
                  <a16:creationId xmlns:a16="http://schemas.microsoft.com/office/drawing/2014/main" id="{39C6E2A1-0C36-8B60-D8A0-B47D8A5C0C25}"/>
                </a:ext>
              </a:extLst>
            </p:cNvPr>
            <p:cNvSpPr/>
            <p:nvPr/>
          </p:nvSpPr>
          <p:spPr>
            <a:xfrm>
              <a:off x="7103829" y="4444856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2F213C8-023E-5A01-B11E-2FED89D720DF}"/>
                </a:ext>
              </a:extLst>
            </p:cNvPr>
            <p:cNvSpPr txBox="1"/>
            <p:nvPr/>
          </p:nvSpPr>
          <p:spPr>
            <a:xfrm>
              <a:off x="7103829" y="4464381"/>
              <a:ext cx="16580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DIY</a:t>
              </a:r>
            </a:p>
          </p:txBody>
        </p:sp>
        <p:sp>
          <p:nvSpPr>
            <p:cNvPr id="66" name="מלבן 40">
              <a:extLst>
                <a:ext uri="{FF2B5EF4-FFF2-40B4-BE49-F238E27FC236}">
                  <a16:creationId xmlns:a16="http://schemas.microsoft.com/office/drawing/2014/main" id="{749033EB-8258-2327-DEDE-0513BE787212}"/>
                </a:ext>
              </a:extLst>
            </p:cNvPr>
            <p:cNvSpPr/>
            <p:nvPr/>
          </p:nvSpPr>
          <p:spPr>
            <a:xfrm>
              <a:off x="7033741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F6A3061-52AD-11FE-6A83-5090B7B3522D}"/>
              </a:ext>
            </a:extLst>
          </p:cNvPr>
          <p:cNvGrpSpPr/>
          <p:nvPr/>
        </p:nvGrpSpPr>
        <p:grpSpPr>
          <a:xfrm>
            <a:off x="7114670" y="340668"/>
            <a:ext cx="1792290" cy="1339138"/>
            <a:chOff x="7033741" y="426124"/>
            <a:chExt cx="1792290" cy="1339138"/>
          </a:xfrm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8A9EEC51-5247-BEE6-9C85-71029C9727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6" t="671" r="32852" b="-22"/>
            <a:stretch/>
          </p:blipFill>
          <p:spPr bwMode="auto">
            <a:xfrm rot="5400000">
              <a:off x="7353926" y="209161"/>
              <a:ext cx="1151796" cy="1658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מלבן 61">
              <a:extLst>
                <a:ext uri="{FF2B5EF4-FFF2-40B4-BE49-F238E27FC236}">
                  <a16:creationId xmlns:a16="http://schemas.microsoft.com/office/drawing/2014/main" id="{B41E16FE-DA21-9118-1CED-E2E1BEE20A98}"/>
                </a:ext>
              </a:extLst>
            </p:cNvPr>
            <p:cNvSpPr/>
            <p:nvPr/>
          </p:nvSpPr>
          <p:spPr>
            <a:xfrm>
              <a:off x="7103829" y="1494454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70" name="TextBox 13">
              <a:extLst>
                <a:ext uri="{FF2B5EF4-FFF2-40B4-BE49-F238E27FC236}">
                  <a16:creationId xmlns:a16="http://schemas.microsoft.com/office/drawing/2014/main" id="{F3DEC0B7-C379-A881-3500-253810C84FAB}"/>
                </a:ext>
              </a:extLst>
            </p:cNvPr>
            <p:cNvSpPr txBox="1"/>
            <p:nvPr/>
          </p:nvSpPr>
          <p:spPr>
            <a:xfrm>
              <a:off x="7112704" y="1519522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Electrical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71" name="מלבן 63">
              <a:extLst>
                <a:ext uri="{FF2B5EF4-FFF2-40B4-BE49-F238E27FC236}">
                  <a16:creationId xmlns:a16="http://schemas.microsoft.com/office/drawing/2014/main" id="{45783C3D-D3AE-B653-0442-60E3232B02CB}"/>
                </a:ext>
              </a:extLst>
            </p:cNvPr>
            <p:cNvSpPr/>
            <p:nvPr/>
          </p:nvSpPr>
          <p:spPr>
            <a:xfrm>
              <a:off x="7033741" y="42612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CE334486-331C-8A26-DF28-8CD10B11F763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56CCB6-0B89-43A1-DAD6-4FA1AB3B36BB}"/>
              </a:ext>
            </a:extLst>
          </p:cNvPr>
          <p:cNvSpPr txBox="1"/>
          <p:nvPr/>
        </p:nvSpPr>
        <p:spPr>
          <a:xfrm>
            <a:off x="620422" y="1679806"/>
            <a:ext cx="191901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Self-levels in automatic mode</a:t>
            </a:r>
          </a:p>
        </p:txBody>
      </p:sp>
      <p:cxnSp>
        <p:nvCxnSpPr>
          <p:cNvPr id="7" name="מחבר: מרפקי 54">
            <a:extLst>
              <a:ext uri="{FF2B5EF4-FFF2-40B4-BE49-F238E27FC236}">
                <a16:creationId xmlns:a16="http://schemas.microsoft.com/office/drawing/2014/main" id="{F336E0DA-95E4-F936-E595-C50B10C175C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08841" y="2094306"/>
            <a:ext cx="602696" cy="346448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: מרפקי 54">
            <a:extLst>
              <a:ext uri="{FF2B5EF4-FFF2-40B4-BE49-F238E27FC236}">
                <a16:creationId xmlns:a16="http://schemas.microsoft.com/office/drawing/2014/main" id="{A1D68D5F-E646-22A6-0840-2124BC5978EA}"/>
              </a:ext>
            </a:extLst>
          </p:cNvPr>
          <p:cNvCxnSpPr>
            <a:cxnSpLocks/>
          </p:cNvCxnSpPr>
          <p:nvPr/>
        </p:nvCxnSpPr>
        <p:spPr>
          <a:xfrm rot="10800000">
            <a:off x="1615848" y="3683544"/>
            <a:ext cx="1150631" cy="688538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F729A97-5DF8-E6B0-3FB0-33A37D69FFA0}"/>
              </a:ext>
            </a:extLst>
          </p:cNvPr>
          <p:cNvSpPr txBox="1"/>
          <p:nvPr/>
        </p:nvSpPr>
        <p:spPr>
          <a:xfrm>
            <a:off x="2050579" y="4360761"/>
            <a:ext cx="213308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Visual warning (blinking) when the laser is out of leveling range</a:t>
            </a:r>
          </a:p>
        </p:txBody>
      </p:sp>
    </p:spTree>
    <p:extLst>
      <p:ext uri="{BB962C8B-B14F-4D97-AF65-F5344CB8AC3E}">
        <p14:creationId xmlns:p14="http://schemas.microsoft.com/office/powerpoint/2010/main" val="687686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862G PROLASER® CROSS LINE</a:t>
            </a:r>
            <a:endParaRPr lang="en-US"/>
          </a:p>
        </p:txBody>
      </p:sp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CE334486-331C-8A26-DF28-8CD10B11F763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3" name="Online Media 2" title="862G Prolaser Cross Line Laser">
            <a:hlinkClick r:id="" action="ppaction://media"/>
            <a:extLst>
              <a:ext uri="{FF2B5EF4-FFF2-40B4-BE49-F238E27FC236}">
                <a16:creationId xmlns:a16="http://schemas.microsoft.com/office/drawing/2014/main" id="{1FC26466-E117-0466-0AEF-88B348EF23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11211"/>
            <a:ext cx="9144000" cy="51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30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862G PROLASER® CROSS LINE</a:t>
            </a:r>
            <a:endParaRPr lang="en-US"/>
          </a:p>
        </p:txBody>
      </p:sp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CE334486-331C-8A26-DF28-8CD10B11F763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FBF70-45A0-A364-32A0-5A2F2849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308" y="488777"/>
            <a:ext cx="6643384" cy="416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134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גרפיקה 12">
            <a:extLst>
              <a:ext uri="{FF2B5EF4-FFF2-40B4-BE49-F238E27FC236}">
                <a16:creationId xmlns:a16="http://schemas.microsoft.com/office/drawing/2014/main" id="{EE0E04D5-95B4-E20B-F3CB-9A640F1A4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53770" y="964636"/>
            <a:ext cx="471083" cy="387335"/>
          </a:xfrm>
          <a:prstGeom prst="rect">
            <a:avLst/>
          </a:prstGeom>
        </p:spPr>
      </p:pic>
      <p:pic>
        <p:nvPicPr>
          <p:cNvPr id="7" name="Picture 6" descr="A camera on a tripod&#10;&#10;Description automatically generated with low confidence">
            <a:extLst>
              <a:ext uri="{FF2B5EF4-FFF2-40B4-BE49-F238E27FC236}">
                <a16:creationId xmlns:a16="http://schemas.microsoft.com/office/drawing/2014/main" id="{EBBADC64-9CB2-0496-E420-04235B8C7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007" y="1399261"/>
            <a:ext cx="502608" cy="492785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FE85EAD7-A7A9-D9AA-6A09-29F914A1EDAE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DOT LEVEL</a:t>
            </a:r>
            <a:endParaRPr lang="he-IL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48FB9F-8E25-FF44-6979-48CE2BF49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731698"/>
              </p:ext>
            </p:extLst>
          </p:nvPr>
        </p:nvGraphicFramePr>
        <p:xfrm>
          <a:off x="6555391" y="3399229"/>
          <a:ext cx="2369462" cy="13607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492">
                  <a:extLst>
                    <a:ext uri="{9D8B030D-6E8A-4147-A177-3AD203B41FA5}">
                      <a16:colId xmlns:a16="http://schemas.microsoft.com/office/drawing/2014/main" val="1447654309"/>
                    </a:ext>
                  </a:extLst>
                </a:gridCol>
                <a:gridCol w="1446970">
                  <a:extLst>
                    <a:ext uri="{9D8B030D-6E8A-4147-A177-3AD203B41FA5}">
                      <a16:colId xmlns:a16="http://schemas.microsoft.com/office/drawing/2014/main" val="1985137502"/>
                    </a:ext>
                  </a:extLst>
                </a:gridCol>
              </a:tblGrid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type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DOT LEVEL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6491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±0.3 mm/m (±0.0003 In/In)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5098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±3.5°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732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beams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3x Level Dots at </a:t>
                      </a:r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90˚</a:t>
                      </a:r>
                      <a:endParaRPr lang="en-US" sz="800" b="0" kern="1200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Plumb dot up &amp; down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315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22340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with detector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5437"/>
                  </a:ext>
                </a:extLst>
              </a:tr>
            </a:tbl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7EA05C36-C608-A244-F853-0EE1BF08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896G PROLASER® 5-DOT</a:t>
            </a:r>
            <a:endParaRPr lang="en-US"/>
          </a:p>
        </p:txBody>
      </p:sp>
      <p:pic>
        <p:nvPicPr>
          <p:cNvPr id="5" name="Picture 4" descr="A black and white laser level&#10;&#10;Description automatically generated with low confidence">
            <a:extLst>
              <a:ext uri="{FF2B5EF4-FFF2-40B4-BE49-F238E27FC236}">
                <a16:creationId xmlns:a16="http://schemas.microsoft.com/office/drawing/2014/main" id="{5FABEE19-AA85-1F72-7288-6A006122F2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216" y="1004176"/>
            <a:ext cx="3528617" cy="3221628"/>
          </a:xfrm>
          <a:prstGeom prst="rect">
            <a:avLst/>
          </a:prstGeom>
        </p:spPr>
      </p:pic>
      <p:pic>
        <p:nvPicPr>
          <p:cNvPr id="8" name="Picture 7" descr="A picture containing text, font, screenshot, symbol&#10;&#10;Description automatically generated">
            <a:extLst>
              <a:ext uri="{FF2B5EF4-FFF2-40B4-BE49-F238E27FC236}">
                <a16:creationId xmlns:a16="http://schemas.microsoft.com/office/drawing/2014/main" id="{71182A4F-1C3A-E338-3BB2-28FF776D56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35" y="448938"/>
            <a:ext cx="582759" cy="504361"/>
          </a:xfrm>
          <a:prstGeom prst="rect">
            <a:avLst/>
          </a:prstGeom>
        </p:spPr>
      </p:pic>
      <p:pic>
        <p:nvPicPr>
          <p:cNvPr id="10" name="גרפיקה 27">
            <a:hlinkClick r:id="rId9"/>
            <a:extLst>
              <a:ext uri="{FF2B5EF4-FFF2-40B4-BE49-F238E27FC236}">
                <a16:creationId xmlns:a16="http://schemas.microsoft.com/office/drawing/2014/main" id="{2EABB027-1C7F-A08E-7E7C-14569F5A5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11777" y="517824"/>
            <a:ext cx="403918" cy="435475"/>
          </a:xfrm>
          <a:prstGeom prst="rect">
            <a:avLst/>
          </a:prstGeom>
        </p:spPr>
      </p:pic>
      <p:pic>
        <p:nvPicPr>
          <p:cNvPr id="4" name="Picture 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CAC4FE1F-175C-A192-7A4D-817E6EED35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21" y="481332"/>
            <a:ext cx="975023" cy="5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aser level&#10;&#10;Description automatically generated with low confidence">
            <a:extLst>
              <a:ext uri="{FF2B5EF4-FFF2-40B4-BE49-F238E27FC236}">
                <a16:creationId xmlns:a16="http://schemas.microsoft.com/office/drawing/2014/main" id="{A571444D-40E3-EA76-9017-5C9EC6762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40" y="1615222"/>
            <a:ext cx="2768345" cy="2527499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A29007C3-BF50-282A-7133-5B8383BF42F2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DOT LEVEL</a:t>
            </a:r>
            <a:endParaRPr lang="he-IL"/>
          </a:p>
        </p:txBody>
      </p: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896G PROLASER® 5-DOT</a:t>
            </a:r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6D33802-83BC-0388-5DD6-B7B0927DFFE1}"/>
              </a:ext>
            </a:extLst>
          </p:cNvPr>
          <p:cNvGrpSpPr/>
          <p:nvPr/>
        </p:nvGrpSpPr>
        <p:grpSpPr>
          <a:xfrm>
            <a:off x="7114670" y="1841412"/>
            <a:ext cx="1792290" cy="1339138"/>
            <a:chOff x="7033741" y="1902181"/>
            <a:chExt cx="1792290" cy="133913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67D0918-8A07-2039-0962-01BC12BEDE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8" b="1588"/>
            <a:stretch/>
          </p:blipFill>
          <p:spPr bwMode="auto">
            <a:xfrm>
              <a:off x="7103828" y="1966368"/>
              <a:ext cx="1658100" cy="1069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מלבן 52">
              <a:extLst>
                <a:ext uri="{FF2B5EF4-FFF2-40B4-BE49-F238E27FC236}">
                  <a16:creationId xmlns:a16="http://schemas.microsoft.com/office/drawing/2014/main" id="{BD28EF45-F48D-95E2-37AF-B7F24D4FA4CA}"/>
                </a:ext>
              </a:extLst>
            </p:cNvPr>
            <p:cNvSpPr/>
            <p:nvPr/>
          </p:nvSpPr>
          <p:spPr>
            <a:xfrm>
              <a:off x="7103829" y="2970511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8" name="TextBox 13">
              <a:extLst>
                <a:ext uri="{FF2B5EF4-FFF2-40B4-BE49-F238E27FC236}">
                  <a16:creationId xmlns:a16="http://schemas.microsoft.com/office/drawing/2014/main" id="{4296E3AD-4CF6-4377-EB46-087335609AC5}"/>
                </a:ext>
              </a:extLst>
            </p:cNvPr>
            <p:cNvSpPr txBox="1"/>
            <p:nvPr/>
          </p:nvSpPr>
          <p:spPr>
            <a:xfrm>
              <a:off x="7112704" y="3001775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</a:p>
          </p:txBody>
        </p:sp>
        <p:sp>
          <p:nvSpPr>
            <p:cNvPr id="39" name="מלבן 54">
              <a:extLst>
                <a:ext uri="{FF2B5EF4-FFF2-40B4-BE49-F238E27FC236}">
                  <a16:creationId xmlns:a16="http://schemas.microsoft.com/office/drawing/2014/main" id="{825AA03E-EDB0-8D46-D078-8C17A2E0D91F}"/>
                </a:ext>
              </a:extLst>
            </p:cNvPr>
            <p:cNvSpPr/>
            <p:nvPr/>
          </p:nvSpPr>
          <p:spPr>
            <a:xfrm>
              <a:off x="7033741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8E60BC-4E52-9FB5-A500-E8CED45946D5}"/>
              </a:ext>
            </a:extLst>
          </p:cNvPr>
          <p:cNvGrpSpPr/>
          <p:nvPr/>
        </p:nvGrpSpPr>
        <p:grpSpPr>
          <a:xfrm>
            <a:off x="7114670" y="3342156"/>
            <a:ext cx="1792290" cy="1339138"/>
            <a:chOff x="7033741" y="3376526"/>
            <a:chExt cx="1792290" cy="1339138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7B587F63-31EF-0397-5D71-E0317758BD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038" b="26038"/>
            <a:stretch/>
          </p:blipFill>
          <p:spPr bwMode="auto">
            <a:xfrm>
              <a:off x="7112704" y="3427950"/>
              <a:ext cx="1646170" cy="11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מלבן 2">
              <a:extLst>
                <a:ext uri="{FF2B5EF4-FFF2-40B4-BE49-F238E27FC236}">
                  <a16:creationId xmlns:a16="http://schemas.microsoft.com/office/drawing/2014/main" id="{EAEC0ADD-9300-B0BC-924D-C84FF3EBFF19}"/>
                </a:ext>
              </a:extLst>
            </p:cNvPr>
            <p:cNvSpPr/>
            <p:nvPr/>
          </p:nvSpPr>
          <p:spPr>
            <a:xfrm>
              <a:off x="7103829" y="4444856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18A7DEC-74DF-610F-36AC-5EB25DB8E16C}"/>
                </a:ext>
              </a:extLst>
            </p:cNvPr>
            <p:cNvSpPr txBox="1"/>
            <p:nvPr/>
          </p:nvSpPr>
          <p:spPr>
            <a:xfrm>
              <a:off x="7103829" y="4464381"/>
              <a:ext cx="16580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Drywall Installation</a:t>
              </a:r>
            </a:p>
          </p:txBody>
        </p:sp>
        <p:sp>
          <p:nvSpPr>
            <p:cNvPr id="52" name="מלבן 40">
              <a:extLst>
                <a:ext uri="{FF2B5EF4-FFF2-40B4-BE49-F238E27FC236}">
                  <a16:creationId xmlns:a16="http://schemas.microsoft.com/office/drawing/2014/main" id="{36EE7BF6-B4B1-14F2-E8DC-DBD203C19AC8}"/>
                </a:ext>
              </a:extLst>
            </p:cNvPr>
            <p:cNvSpPr/>
            <p:nvPr/>
          </p:nvSpPr>
          <p:spPr>
            <a:xfrm>
              <a:off x="7033741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F499050-52C7-1C8C-9ECF-74C638F5B539}"/>
              </a:ext>
            </a:extLst>
          </p:cNvPr>
          <p:cNvGrpSpPr/>
          <p:nvPr/>
        </p:nvGrpSpPr>
        <p:grpSpPr>
          <a:xfrm>
            <a:off x="7114670" y="340668"/>
            <a:ext cx="1792290" cy="1339138"/>
            <a:chOff x="7033741" y="426124"/>
            <a:chExt cx="1792290" cy="1339138"/>
          </a:xfrm>
        </p:grpSpPr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A1BA1F79-EF7A-2AD7-04EF-0C4E3A9C7B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35" t="18691" r="16680" b="12638"/>
            <a:stretch/>
          </p:blipFill>
          <p:spPr bwMode="auto">
            <a:xfrm>
              <a:off x="7100773" y="463936"/>
              <a:ext cx="1658100" cy="1138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מלבן 61">
              <a:extLst>
                <a:ext uri="{FF2B5EF4-FFF2-40B4-BE49-F238E27FC236}">
                  <a16:creationId xmlns:a16="http://schemas.microsoft.com/office/drawing/2014/main" id="{5D971EAE-2AD3-EAFE-78EC-7B4FB3DC4AFC}"/>
                </a:ext>
              </a:extLst>
            </p:cNvPr>
            <p:cNvSpPr/>
            <p:nvPr/>
          </p:nvSpPr>
          <p:spPr>
            <a:xfrm>
              <a:off x="7103829" y="1494454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57" name="TextBox 13">
              <a:extLst>
                <a:ext uri="{FF2B5EF4-FFF2-40B4-BE49-F238E27FC236}">
                  <a16:creationId xmlns:a16="http://schemas.microsoft.com/office/drawing/2014/main" id="{13F39734-6957-DC79-FF80-A7426E02B74F}"/>
                </a:ext>
              </a:extLst>
            </p:cNvPr>
            <p:cNvSpPr txBox="1"/>
            <p:nvPr/>
          </p:nvSpPr>
          <p:spPr>
            <a:xfrm>
              <a:off x="7112704" y="1519522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Electrical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58" name="מלבן 63">
              <a:extLst>
                <a:ext uri="{FF2B5EF4-FFF2-40B4-BE49-F238E27FC236}">
                  <a16:creationId xmlns:a16="http://schemas.microsoft.com/office/drawing/2014/main" id="{5A407F7B-5AA9-59D3-2D5D-E9F997A5392F}"/>
                </a:ext>
              </a:extLst>
            </p:cNvPr>
            <p:cNvSpPr/>
            <p:nvPr/>
          </p:nvSpPr>
          <p:spPr>
            <a:xfrm>
              <a:off x="7033741" y="42612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cxnSp>
        <p:nvCxnSpPr>
          <p:cNvPr id="6" name="מחבר: מרפקי 35">
            <a:extLst>
              <a:ext uri="{FF2B5EF4-FFF2-40B4-BE49-F238E27FC236}">
                <a16:creationId xmlns:a16="http://schemas.microsoft.com/office/drawing/2014/main" id="{054EBE98-67BF-D03C-DEAB-E2DC44538546}"/>
              </a:ext>
            </a:extLst>
          </p:cNvPr>
          <p:cNvCxnSpPr>
            <a:cxnSpLocks/>
          </p:cNvCxnSpPr>
          <p:nvPr/>
        </p:nvCxnSpPr>
        <p:spPr>
          <a:xfrm>
            <a:off x="973880" y="2640006"/>
            <a:ext cx="1208739" cy="94552"/>
          </a:xfrm>
          <a:prstGeom prst="bentConnector3">
            <a:avLst>
              <a:gd name="adj1" fmla="val 59939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תיבת טקסט 40">
            <a:extLst>
              <a:ext uri="{FF2B5EF4-FFF2-40B4-BE49-F238E27FC236}">
                <a16:creationId xmlns:a16="http://schemas.microsoft.com/office/drawing/2014/main" id="{1AF228DA-A5E7-37BF-79F2-D4CFBC30DC93}"/>
              </a:ext>
            </a:extLst>
          </p:cNvPr>
          <p:cNvSpPr txBox="1"/>
          <p:nvPr/>
        </p:nvSpPr>
        <p:spPr>
          <a:xfrm>
            <a:off x="952816" y="2688675"/>
            <a:ext cx="230425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Laser Dot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8" name="מחבר: מרפקי 35">
            <a:extLst>
              <a:ext uri="{FF2B5EF4-FFF2-40B4-BE49-F238E27FC236}">
                <a16:creationId xmlns:a16="http://schemas.microsoft.com/office/drawing/2014/main" id="{E14D0F5A-12A3-65CB-5199-B4602B99337D}"/>
              </a:ext>
            </a:extLst>
          </p:cNvPr>
          <p:cNvCxnSpPr>
            <a:cxnSpLocks/>
          </p:cNvCxnSpPr>
          <p:nvPr/>
        </p:nvCxnSpPr>
        <p:spPr>
          <a:xfrm>
            <a:off x="743760" y="1939674"/>
            <a:ext cx="1646060" cy="234565"/>
          </a:xfrm>
          <a:prstGeom prst="bentConnector3">
            <a:avLst>
              <a:gd name="adj1" fmla="val -175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מחבר: מרפקי 35">
            <a:extLst>
              <a:ext uri="{FF2B5EF4-FFF2-40B4-BE49-F238E27FC236}">
                <a16:creationId xmlns:a16="http://schemas.microsoft.com/office/drawing/2014/main" id="{B61AF9B2-D497-DF90-A700-440CC52CDAD7}"/>
              </a:ext>
            </a:extLst>
          </p:cNvPr>
          <p:cNvCxnSpPr>
            <a:cxnSpLocks/>
          </p:cNvCxnSpPr>
          <p:nvPr/>
        </p:nvCxnSpPr>
        <p:spPr>
          <a:xfrm flipV="1">
            <a:off x="3923517" y="2581980"/>
            <a:ext cx="664230" cy="205107"/>
          </a:xfrm>
          <a:prstGeom prst="bentConnector3">
            <a:avLst>
              <a:gd name="adj1" fmla="val 99958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תיבת טקסט 40">
            <a:extLst>
              <a:ext uri="{FF2B5EF4-FFF2-40B4-BE49-F238E27FC236}">
                <a16:creationId xmlns:a16="http://schemas.microsoft.com/office/drawing/2014/main" id="{F35083F6-477C-B6E1-4550-A44B55A12D65}"/>
              </a:ext>
            </a:extLst>
          </p:cNvPr>
          <p:cNvSpPr txBox="1"/>
          <p:nvPr/>
        </p:nvSpPr>
        <p:spPr>
          <a:xfrm>
            <a:off x="729135" y="1894381"/>
            <a:ext cx="230425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Laser Plumb Dot Up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2" name="מחבר: מרפקי 35">
            <a:extLst>
              <a:ext uri="{FF2B5EF4-FFF2-40B4-BE49-F238E27FC236}">
                <a16:creationId xmlns:a16="http://schemas.microsoft.com/office/drawing/2014/main" id="{BB80F946-55A0-93A9-CC0A-DA57F929CFBE}"/>
              </a:ext>
            </a:extLst>
          </p:cNvPr>
          <p:cNvCxnSpPr>
            <a:cxnSpLocks/>
          </p:cNvCxnSpPr>
          <p:nvPr/>
        </p:nvCxnSpPr>
        <p:spPr>
          <a:xfrm flipV="1">
            <a:off x="833595" y="3750802"/>
            <a:ext cx="1649086" cy="207708"/>
          </a:xfrm>
          <a:prstGeom prst="bentConnector3">
            <a:avLst>
              <a:gd name="adj1" fmla="val -83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40">
            <a:extLst>
              <a:ext uri="{FF2B5EF4-FFF2-40B4-BE49-F238E27FC236}">
                <a16:creationId xmlns:a16="http://schemas.microsoft.com/office/drawing/2014/main" id="{D5BDEC69-47C0-F4EB-B1F8-21B478CF4834}"/>
              </a:ext>
            </a:extLst>
          </p:cNvPr>
          <p:cNvSpPr txBox="1"/>
          <p:nvPr/>
        </p:nvSpPr>
        <p:spPr>
          <a:xfrm>
            <a:off x="4159093" y="2274042"/>
            <a:ext cx="135061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>
                <a:solidFill>
                  <a:prstClr val="white">
                    <a:lumMod val="50000"/>
                  </a:prstClr>
                </a:solidFill>
              </a:rPr>
              <a:t>Hanging Hole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5" name="מחבר: מרפקי 35">
            <a:extLst>
              <a:ext uri="{FF2B5EF4-FFF2-40B4-BE49-F238E27FC236}">
                <a16:creationId xmlns:a16="http://schemas.microsoft.com/office/drawing/2014/main" id="{80A8A6A9-90C4-2C21-2C75-38FFC7BAB7F8}"/>
              </a:ext>
            </a:extLst>
          </p:cNvPr>
          <p:cNvCxnSpPr>
            <a:cxnSpLocks/>
          </p:cNvCxnSpPr>
          <p:nvPr/>
        </p:nvCxnSpPr>
        <p:spPr>
          <a:xfrm flipV="1">
            <a:off x="963695" y="2820061"/>
            <a:ext cx="1756869" cy="185297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תיבת טקסט 40">
            <a:extLst>
              <a:ext uri="{FF2B5EF4-FFF2-40B4-BE49-F238E27FC236}">
                <a16:creationId xmlns:a16="http://schemas.microsoft.com/office/drawing/2014/main" id="{02787280-2466-A780-F954-236149F47DB6}"/>
              </a:ext>
            </a:extLst>
          </p:cNvPr>
          <p:cNvSpPr txBox="1"/>
          <p:nvPr/>
        </p:nvSpPr>
        <p:spPr>
          <a:xfrm>
            <a:off x="324131" y="4057209"/>
            <a:ext cx="2304256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Laser Plumb Dot Down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248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A29007C3-BF50-282A-7133-5B8383BF42F2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DOT LEVEL</a:t>
            </a:r>
            <a:endParaRPr lang="he-IL"/>
          </a:p>
        </p:txBody>
      </p: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896G PROLASER® 5-DOT</a:t>
            </a:r>
            <a:endParaRPr lang="en-US"/>
          </a:p>
        </p:txBody>
      </p:sp>
      <p:pic>
        <p:nvPicPr>
          <p:cNvPr id="3" name="Online Media 2" title="870G VHX Prolaser VIP Cross-Line">
            <a:hlinkClick r:id="" action="ppaction://media"/>
            <a:extLst>
              <a:ext uri="{FF2B5EF4-FFF2-40B4-BE49-F238E27FC236}">
                <a16:creationId xmlns:a16="http://schemas.microsoft.com/office/drawing/2014/main" id="{4DA83A1F-733D-3623-15CD-C55650C7420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A29007C3-BF50-282A-7133-5B8383BF42F2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DOT LEVEL</a:t>
            </a:r>
            <a:endParaRPr lang="he-IL"/>
          </a:p>
        </p:txBody>
      </p: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896G PROLASER® 5-DOT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F402BE-0A93-15CA-F803-801675380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81" y="459381"/>
            <a:ext cx="7910945" cy="40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8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7EA05C36-C608-A244-F853-0EE1BF08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873G PROLASER® VECTOR</a:t>
            </a:r>
            <a:endParaRPr lang="en-US"/>
          </a:p>
        </p:txBody>
      </p:sp>
      <p:pic>
        <p:nvPicPr>
          <p:cNvPr id="4" name="Picture 3" descr="A black and white machine with legs&#10;&#10;Description automatically generated with low confidence">
            <a:extLst>
              <a:ext uri="{FF2B5EF4-FFF2-40B4-BE49-F238E27FC236}">
                <a16:creationId xmlns:a16="http://schemas.microsoft.com/office/drawing/2014/main" id="{DA28D02E-3E2D-F34B-8F31-3E6EEF2E98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61" y="668532"/>
            <a:ext cx="3362400" cy="4155926"/>
          </a:xfrm>
          <a:prstGeom prst="rect">
            <a:avLst/>
          </a:prstGeom>
        </p:spPr>
      </p:pic>
      <p:pic>
        <p:nvPicPr>
          <p:cNvPr id="3" name="Picture 2" descr="A red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110A4B25-7F93-8496-9D7F-1EC71B41A4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290" y="446835"/>
            <a:ext cx="1076050" cy="464011"/>
          </a:xfrm>
          <a:prstGeom prst="rect">
            <a:avLst/>
          </a:prstGeom>
        </p:spPr>
      </p:pic>
      <p:pic>
        <p:nvPicPr>
          <p:cNvPr id="11" name="Picture 10" descr="A picture containing text, font, screenshot, symbol&#10;&#10;Description automatically generated">
            <a:extLst>
              <a:ext uri="{FF2B5EF4-FFF2-40B4-BE49-F238E27FC236}">
                <a16:creationId xmlns:a16="http://schemas.microsoft.com/office/drawing/2014/main" id="{95B87593-5C9E-21A6-DEC4-D6EAF12AA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70" y="504640"/>
            <a:ext cx="557318" cy="464011"/>
          </a:xfrm>
          <a:prstGeom prst="rect">
            <a:avLst/>
          </a:prstGeom>
        </p:spPr>
      </p:pic>
      <p:pic>
        <p:nvPicPr>
          <p:cNvPr id="12" name="גרפיקה 3">
            <a:extLst>
              <a:ext uri="{FF2B5EF4-FFF2-40B4-BE49-F238E27FC236}">
                <a16:creationId xmlns:a16="http://schemas.microsoft.com/office/drawing/2014/main" id="{CE84B921-C020-116E-2642-F85C98E95D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453770" y="1426988"/>
            <a:ext cx="471082" cy="387335"/>
          </a:xfrm>
          <a:prstGeom prst="rect">
            <a:avLst/>
          </a:prstGeom>
        </p:spPr>
      </p:pic>
      <p:pic>
        <p:nvPicPr>
          <p:cNvPr id="15" name="גרפיקה 21">
            <a:extLst>
              <a:ext uri="{FF2B5EF4-FFF2-40B4-BE49-F238E27FC236}">
                <a16:creationId xmlns:a16="http://schemas.microsoft.com/office/drawing/2014/main" id="{C44A7C1D-62D9-1ACD-C38D-4F7497E14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53770" y="987574"/>
            <a:ext cx="471082" cy="387335"/>
          </a:xfrm>
          <a:prstGeom prst="rect">
            <a:avLst/>
          </a:prstGeom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4A04868-257F-E582-13AC-706A8E7A7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054236"/>
              </p:ext>
            </p:extLst>
          </p:nvPr>
        </p:nvGraphicFramePr>
        <p:xfrm>
          <a:off x="6555390" y="3389553"/>
          <a:ext cx="2369462" cy="1326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492">
                  <a:extLst>
                    <a:ext uri="{9D8B030D-6E8A-4147-A177-3AD203B41FA5}">
                      <a16:colId xmlns:a16="http://schemas.microsoft.com/office/drawing/2014/main" val="1447654309"/>
                    </a:ext>
                  </a:extLst>
                </a:gridCol>
                <a:gridCol w="1446970">
                  <a:extLst>
                    <a:ext uri="{9D8B030D-6E8A-4147-A177-3AD203B41FA5}">
                      <a16:colId xmlns:a16="http://schemas.microsoft.com/office/drawing/2014/main" val="1985137502"/>
                    </a:ext>
                  </a:extLst>
                </a:gridCol>
              </a:tblGrid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type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PENDULUM SELF- 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6491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±0.2mm/m (±0.0002 in/in)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5098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±3˚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732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beams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Horizontal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Vertical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315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22340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with detector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5437"/>
                  </a:ext>
                </a:extLst>
              </a:tr>
            </a:tbl>
          </a:graphicData>
        </a:graphic>
      </p:graphicFrame>
      <p:sp>
        <p:nvSpPr>
          <p:cNvPr id="5" name="תיבת טקסט 32">
            <a:extLst>
              <a:ext uri="{FF2B5EF4-FFF2-40B4-BE49-F238E27FC236}">
                <a16:creationId xmlns:a16="http://schemas.microsoft.com/office/drawing/2014/main" id="{45307376-F6D8-6C19-839D-19B6555CB6A3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6" name="Picture 5" descr="A picture containing text, screenshot, graphic design&#10;&#10;Description automatically generated">
            <a:extLst>
              <a:ext uri="{FF2B5EF4-FFF2-40B4-BE49-F238E27FC236}">
                <a16:creationId xmlns:a16="http://schemas.microsoft.com/office/drawing/2014/main" id="{039C7C07-D2D9-2AB5-00B3-FB9913726C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682" y="1840682"/>
            <a:ext cx="520294" cy="512699"/>
          </a:xfrm>
          <a:prstGeom prst="rect">
            <a:avLst/>
          </a:prstGeom>
        </p:spPr>
      </p:pic>
      <p:pic>
        <p:nvPicPr>
          <p:cNvPr id="2" name="Picture 1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5C3066C3-FC46-EA7A-F232-A766D9782BD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147" y="850427"/>
            <a:ext cx="975023" cy="59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4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905 CONDOR™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14FCF-AB5A-B19B-CB89-E5FD7B325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79" y="359933"/>
            <a:ext cx="3106285" cy="43499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A4B1BC-0A69-8583-8DF6-25A59EF349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164" y="1022485"/>
            <a:ext cx="4980125" cy="100090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62B1C-5AFD-BC1E-7741-EC6F064A7F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machine with legs&#10;&#10;Description automatically generated with low confidence">
            <a:extLst>
              <a:ext uri="{FF2B5EF4-FFF2-40B4-BE49-F238E27FC236}">
                <a16:creationId xmlns:a16="http://schemas.microsoft.com/office/drawing/2014/main" id="{42B6C410-C880-5F00-A239-F71B7056A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23" y="1200746"/>
            <a:ext cx="2596877" cy="3209740"/>
          </a:xfrm>
          <a:prstGeom prst="rect">
            <a:avLst/>
          </a:prstGeom>
        </p:spPr>
      </p:pic>
      <p:cxnSp>
        <p:nvCxnSpPr>
          <p:cNvPr id="3" name="מחבר: מרפקי 32">
            <a:extLst>
              <a:ext uri="{FF2B5EF4-FFF2-40B4-BE49-F238E27FC236}">
                <a16:creationId xmlns:a16="http://schemas.microsoft.com/office/drawing/2014/main" id="{CD8C8FF0-4C11-E57F-7DBE-66A252999861}"/>
              </a:ext>
            </a:extLst>
          </p:cNvPr>
          <p:cNvCxnSpPr>
            <a:cxnSpLocks/>
          </p:cNvCxnSpPr>
          <p:nvPr/>
        </p:nvCxnSpPr>
        <p:spPr>
          <a:xfrm rot="10800000">
            <a:off x="2060076" y="1434066"/>
            <a:ext cx="1387086" cy="510658"/>
          </a:xfrm>
          <a:prstGeom prst="bentConnector3">
            <a:avLst>
              <a:gd name="adj1" fmla="val 804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: מרפקי 45">
            <a:extLst>
              <a:ext uri="{FF2B5EF4-FFF2-40B4-BE49-F238E27FC236}">
                <a16:creationId xmlns:a16="http://schemas.microsoft.com/office/drawing/2014/main" id="{6099BF52-B02D-8903-0B98-678585CA5F2A}"/>
              </a:ext>
            </a:extLst>
          </p:cNvPr>
          <p:cNvCxnSpPr>
            <a:cxnSpLocks/>
          </p:cNvCxnSpPr>
          <p:nvPr/>
        </p:nvCxnSpPr>
        <p:spPr>
          <a:xfrm>
            <a:off x="3676256" y="2417052"/>
            <a:ext cx="1676196" cy="176662"/>
          </a:xfrm>
          <a:prstGeom prst="bentConnector3">
            <a:avLst>
              <a:gd name="adj1" fmla="val 26231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46">
            <a:extLst>
              <a:ext uri="{FF2B5EF4-FFF2-40B4-BE49-F238E27FC236}">
                <a16:creationId xmlns:a16="http://schemas.microsoft.com/office/drawing/2014/main" id="{BDABEEDA-58EA-CB79-2D4B-187ABB6D183A}"/>
              </a:ext>
            </a:extLst>
          </p:cNvPr>
          <p:cNvSpPr txBox="1"/>
          <p:nvPr/>
        </p:nvSpPr>
        <p:spPr>
          <a:xfrm>
            <a:off x="4073396" y="2571682"/>
            <a:ext cx="131773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GB" sz="1100">
                <a:solidFill>
                  <a:prstClr val="white">
                    <a:lumMod val="50000"/>
                  </a:prstClr>
                </a:solidFill>
              </a:rPr>
              <a:t>Horizontal Window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7" name="מחבר: מרפקי 47">
            <a:extLst>
              <a:ext uri="{FF2B5EF4-FFF2-40B4-BE49-F238E27FC236}">
                <a16:creationId xmlns:a16="http://schemas.microsoft.com/office/drawing/2014/main" id="{79F6AE68-6D9A-18AE-1AD4-4A5F09BF2DC6}"/>
              </a:ext>
            </a:extLst>
          </p:cNvPr>
          <p:cNvCxnSpPr>
            <a:cxnSpLocks/>
          </p:cNvCxnSpPr>
          <p:nvPr/>
        </p:nvCxnSpPr>
        <p:spPr>
          <a:xfrm>
            <a:off x="4312606" y="4023230"/>
            <a:ext cx="1541772" cy="210569"/>
          </a:xfrm>
          <a:prstGeom prst="bentConnector3">
            <a:avLst>
              <a:gd name="adj1" fmla="val 41104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מחבר: מרפקי 54">
            <a:extLst>
              <a:ext uri="{FF2B5EF4-FFF2-40B4-BE49-F238E27FC236}">
                <a16:creationId xmlns:a16="http://schemas.microsoft.com/office/drawing/2014/main" id="{18E2E50C-6C9B-E194-4D2B-0804A7240DDB}"/>
              </a:ext>
            </a:extLst>
          </p:cNvPr>
          <p:cNvCxnSpPr>
            <a:cxnSpLocks/>
          </p:cNvCxnSpPr>
          <p:nvPr/>
        </p:nvCxnSpPr>
        <p:spPr>
          <a:xfrm rot="10800000">
            <a:off x="2054448" y="1812461"/>
            <a:ext cx="699171" cy="259761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תיבת טקסט 60">
            <a:extLst>
              <a:ext uri="{FF2B5EF4-FFF2-40B4-BE49-F238E27FC236}">
                <a16:creationId xmlns:a16="http://schemas.microsoft.com/office/drawing/2014/main" id="{C39E0FB6-B565-E0EB-E781-96BBC9734652}"/>
              </a:ext>
            </a:extLst>
          </p:cNvPr>
          <p:cNvSpPr txBox="1"/>
          <p:nvPr/>
        </p:nvSpPr>
        <p:spPr>
          <a:xfrm>
            <a:off x="1032883" y="1488646"/>
            <a:ext cx="126644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GB" sz="1100">
                <a:solidFill>
                  <a:prstClr val="white">
                    <a:lumMod val="50000"/>
                  </a:prstClr>
                </a:solidFill>
              </a:rPr>
              <a:t>Vertical Windows</a:t>
            </a:r>
          </a:p>
        </p:txBody>
      </p:sp>
      <p:cxnSp>
        <p:nvCxnSpPr>
          <p:cNvPr id="29" name="מחבר: מרפקי 54">
            <a:extLst>
              <a:ext uri="{FF2B5EF4-FFF2-40B4-BE49-F238E27FC236}">
                <a16:creationId xmlns:a16="http://schemas.microsoft.com/office/drawing/2014/main" id="{4347B3DF-FDD3-BE5B-CD4C-0A11BB888C2B}"/>
              </a:ext>
            </a:extLst>
          </p:cNvPr>
          <p:cNvCxnSpPr>
            <a:cxnSpLocks/>
          </p:cNvCxnSpPr>
          <p:nvPr/>
        </p:nvCxnSpPr>
        <p:spPr>
          <a:xfrm rot="10800000">
            <a:off x="694720" y="3577015"/>
            <a:ext cx="1600842" cy="258236"/>
          </a:xfrm>
          <a:prstGeom prst="bentConnector3">
            <a:avLst>
              <a:gd name="adj1" fmla="val 22256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תיבת טקסט 60">
            <a:extLst>
              <a:ext uri="{FF2B5EF4-FFF2-40B4-BE49-F238E27FC236}">
                <a16:creationId xmlns:a16="http://schemas.microsoft.com/office/drawing/2014/main" id="{4FA7C04C-5EAD-7172-4A74-D36C09DA5C83}"/>
              </a:ext>
            </a:extLst>
          </p:cNvPr>
          <p:cNvSpPr txBox="1"/>
          <p:nvPr/>
        </p:nvSpPr>
        <p:spPr>
          <a:xfrm>
            <a:off x="695334" y="3315405"/>
            <a:ext cx="140299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>
                <a:solidFill>
                  <a:prstClr val="white">
                    <a:lumMod val="50000"/>
                  </a:prstClr>
                </a:solidFill>
                <a:latin typeface="+mj-lt"/>
              </a:rPr>
              <a:t>Strong Folding Legs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2" name="Picture 31" descr="A picture containing text, chair, font, design&#10;&#10;Description automatically generated">
            <a:extLst>
              <a:ext uri="{FF2B5EF4-FFF2-40B4-BE49-F238E27FC236}">
                <a16:creationId xmlns:a16="http://schemas.microsoft.com/office/drawing/2014/main" id="{2A491AAA-F734-79EA-42BC-C43D27394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20" y="3600933"/>
            <a:ext cx="1345061" cy="721356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257C0F6-594D-EA88-0A3E-1DFC330A8624}"/>
              </a:ext>
            </a:extLst>
          </p:cNvPr>
          <p:cNvGrpSpPr/>
          <p:nvPr/>
        </p:nvGrpSpPr>
        <p:grpSpPr>
          <a:xfrm>
            <a:off x="7114670" y="1841412"/>
            <a:ext cx="1792290" cy="1339138"/>
            <a:chOff x="7033741" y="1902181"/>
            <a:chExt cx="1792290" cy="1339138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9D5F2682-A913-0851-2882-D4FE8BCA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06440" y="1949163"/>
              <a:ext cx="1656396" cy="110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מלבן 52">
              <a:extLst>
                <a:ext uri="{FF2B5EF4-FFF2-40B4-BE49-F238E27FC236}">
                  <a16:creationId xmlns:a16="http://schemas.microsoft.com/office/drawing/2014/main" id="{A9C72DA4-23ED-E146-9B45-F31A9A3357E4}"/>
                </a:ext>
              </a:extLst>
            </p:cNvPr>
            <p:cNvSpPr/>
            <p:nvPr/>
          </p:nvSpPr>
          <p:spPr>
            <a:xfrm>
              <a:off x="7103829" y="2970511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92FCBD55-8211-F722-5105-5FB8EE34BB21}"/>
                </a:ext>
              </a:extLst>
            </p:cNvPr>
            <p:cNvSpPr txBox="1"/>
            <p:nvPr/>
          </p:nvSpPr>
          <p:spPr>
            <a:xfrm>
              <a:off x="7112704" y="3001775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Tiling</a:t>
              </a:r>
            </a:p>
          </p:txBody>
        </p:sp>
        <p:sp>
          <p:nvSpPr>
            <p:cNvPr id="10" name="מלבן 54">
              <a:extLst>
                <a:ext uri="{FF2B5EF4-FFF2-40B4-BE49-F238E27FC236}">
                  <a16:creationId xmlns:a16="http://schemas.microsoft.com/office/drawing/2014/main" id="{51EB7A6D-4411-49E0-5A60-53E2B975A189}"/>
                </a:ext>
              </a:extLst>
            </p:cNvPr>
            <p:cNvSpPr/>
            <p:nvPr/>
          </p:nvSpPr>
          <p:spPr>
            <a:xfrm>
              <a:off x="7033741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9FE99D-85F2-A765-0EA0-B1F022267CAB}"/>
              </a:ext>
            </a:extLst>
          </p:cNvPr>
          <p:cNvGrpSpPr/>
          <p:nvPr/>
        </p:nvGrpSpPr>
        <p:grpSpPr>
          <a:xfrm>
            <a:off x="7114670" y="3342156"/>
            <a:ext cx="1792290" cy="1339138"/>
            <a:chOff x="7033741" y="3376526"/>
            <a:chExt cx="1792290" cy="133913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3525AD84-FAE9-36EC-2733-38C817C4D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27" b="3227"/>
            <a:stretch/>
          </p:blipFill>
          <p:spPr bwMode="auto">
            <a:xfrm>
              <a:off x="7112705" y="3427950"/>
              <a:ext cx="1625362" cy="11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מלבן 2">
              <a:extLst>
                <a:ext uri="{FF2B5EF4-FFF2-40B4-BE49-F238E27FC236}">
                  <a16:creationId xmlns:a16="http://schemas.microsoft.com/office/drawing/2014/main" id="{0A5840A4-1FD3-3EC6-13C9-2A7C783B25B8}"/>
                </a:ext>
              </a:extLst>
            </p:cNvPr>
            <p:cNvSpPr/>
            <p:nvPr/>
          </p:nvSpPr>
          <p:spPr>
            <a:xfrm>
              <a:off x="7103829" y="4444856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7D597F-D836-2EDC-0F2E-A7C5F986EB95}"/>
                </a:ext>
              </a:extLst>
            </p:cNvPr>
            <p:cNvSpPr txBox="1"/>
            <p:nvPr/>
          </p:nvSpPr>
          <p:spPr>
            <a:xfrm>
              <a:off x="7103829" y="4464381"/>
              <a:ext cx="16580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</a:p>
          </p:txBody>
        </p:sp>
        <p:sp>
          <p:nvSpPr>
            <p:cNvPr id="15" name="מלבן 40">
              <a:extLst>
                <a:ext uri="{FF2B5EF4-FFF2-40B4-BE49-F238E27FC236}">
                  <a16:creationId xmlns:a16="http://schemas.microsoft.com/office/drawing/2014/main" id="{3A97FAF6-5773-49D2-7C4E-68E7DA2F4888}"/>
                </a:ext>
              </a:extLst>
            </p:cNvPr>
            <p:cNvSpPr/>
            <p:nvPr/>
          </p:nvSpPr>
          <p:spPr>
            <a:xfrm>
              <a:off x="7033741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602F14-F738-CF52-11A7-E8F47E2D1823}"/>
              </a:ext>
            </a:extLst>
          </p:cNvPr>
          <p:cNvGrpSpPr/>
          <p:nvPr/>
        </p:nvGrpSpPr>
        <p:grpSpPr>
          <a:xfrm>
            <a:off x="7114670" y="340668"/>
            <a:ext cx="1792290" cy="1339138"/>
            <a:chOff x="7033741" y="426124"/>
            <a:chExt cx="1792290" cy="1339138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813DE4C-845F-F3CD-A516-2DB3D1D24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7" t="5248" r="6029" b="3130"/>
            <a:stretch/>
          </p:blipFill>
          <p:spPr bwMode="auto">
            <a:xfrm>
              <a:off x="7103829" y="482444"/>
              <a:ext cx="1659859" cy="122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מלבן 61">
              <a:extLst>
                <a:ext uri="{FF2B5EF4-FFF2-40B4-BE49-F238E27FC236}">
                  <a16:creationId xmlns:a16="http://schemas.microsoft.com/office/drawing/2014/main" id="{27B7AA09-F675-92B2-155E-24414CECA858}"/>
                </a:ext>
              </a:extLst>
            </p:cNvPr>
            <p:cNvSpPr/>
            <p:nvPr/>
          </p:nvSpPr>
          <p:spPr>
            <a:xfrm>
              <a:off x="7103829" y="1494454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6D775B31-4108-FFE1-6D66-D1FE1539ECDE}"/>
                </a:ext>
              </a:extLst>
            </p:cNvPr>
            <p:cNvSpPr txBox="1"/>
            <p:nvPr/>
          </p:nvSpPr>
          <p:spPr>
            <a:xfrm>
              <a:off x="7112704" y="1519522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Electrical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20" name="מלבן 63">
              <a:extLst>
                <a:ext uri="{FF2B5EF4-FFF2-40B4-BE49-F238E27FC236}">
                  <a16:creationId xmlns:a16="http://schemas.microsoft.com/office/drawing/2014/main" id="{1A1DA3AD-E2B2-6939-6DCE-5BA1BCE2DC46}"/>
                </a:ext>
              </a:extLst>
            </p:cNvPr>
            <p:cNvSpPr/>
            <p:nvPr/>
          </p:nvSpPr>
          <p:spPr>
            <a:xfrm>
              <a:off x="7033741" y="42612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873G PROLASER® VECTOR</a:t>
            </a:r>
            <a:endParaRPr lang="en-US"/>
          </a:p>
        </p:txBody>
      </p:sp>
      <p:sp>
        <p:nvSpPr>
          <p:cNvPr id="51" name="תיבת טקסט 48">
            <a:extLst>
              <a:ext uri="{FF2B5EF4-FFF2-40B4-BE49-F238E27FC236}">
                <a16:creationId xmlns:a16="http://schemas.microsoft.com/office/drawing/2014/main" id="{FD6673C5-4078-711E-159B-A4F49E3646BE}"/>
              </a:ext>
            </a:extLst>
          </p:cNvPr>
          <p:cNvSpPr txBox="1"/>
          <p:nvPr/>
        </p:nvSpPr>
        <p:spPr>
          <a:xfrm>
            <a:off x="4909406" y="3986780"/>
            <a:ext cx="106523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Anti-Slip Grips</a:t>
            </a:r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386B8F3F-4326-811D-DC4A-EB74ECAB3260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03932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30" grpId="0"/>
      <p:bldP spid="5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873G PROLASER® VECTOR</a:t>
            </a:r>
            <a:endParaRPr lang="en-US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386B8F3F-4326-811D-DC4A-EB74ECAB3260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2" name="Online Media 1" title="873G Prolaser Vector">
            <a:hlinkClick r:id="" action="ppaction://media"/>
            <a:extLst>
              <a:ext uri="{FF2B5EF4-FFF2-40B4-BE49-F238E27FC236}">
                <a16:creationId xmlns:a16="http://schemas.microsoft.com/office/drawing/2014/main" id="{BFE8B1B6-00F3-4938-BB8D-0201EAC524B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64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873G PROLASER® VECTOR</a:t>
            </a:r>
            <a:endParaRPr lang="en-US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386B8F3F-4326-811D-DC4A-EB74ECAB3260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0196F-0C18-4FBD-245F-05DEC5E51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81" y="459381"/>
            <a:ext cx="7013262" cy="419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90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a camera in a cube&#10;&#10;Description automatically generated with low confidence">
            <a:extLst>
              <a:ext uri="{FF2B5EF4-FFF2-40B4-BE49-F238E27FC236}">
                <a16:creationId xmlns:a16="http://schemas.microsoft.com/office/drawing/2014/main" id="{8AB3E835-2662-0E22-05C3-82684EBA2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481" y="2231605"/>
            <a:ext cx="517016" cy="503630"/>
          </a:xfrm>
          <a:prstGeom prst="rect">
            <a:avLst/>
          </a:prstGeom>
        </p:spPr>
      </p:pic>
      <p:pic>
        <p:nvPicPr>
          <p:cNvPr id="5" name="Picture 4" descr="A picture containing text, font, screenshot, symbol&#10;&#10;Description automatically generated">
            <a:extLst>
              <a:ext uri="{FF2B5EF4-FFF2-40B4-BE49-F238E27FC236}">
                <a16:creationId xmlns:a16="http://schemas.microsoft.com/office/drawing/2014/main" id="{7C733E92-D916-0239-6479-5A4E968A63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70" y="504640"/>
            <a:ext cx="557318" cy="464011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48FB9F-8E25-FF44-6979-48CE2BF49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237389"/>
              </p:ext>
            </p:extLst>
          </p:nvPr>
        </p:nvGraphicFramePr>
        <p:xfrm>
          <a:off x="6555390" y="3341807"/>
          <a:ext cx="2369462" cy="1448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492">
                  <a:extLst>
                    <a:ext uri="{9D8B030D-6E8A-4147-A177-3AD203B41FA5}">
                      <a16:colId xmlns:a16="http://schemas.microsoft.com/office/drawing/2014/main" val="1447654309"/>
                    </a:ext>
                  </a:extLst>
                </a:gridCol>
                <a:gridCol w="1446970">
                  <a:extLst>
                    <a:ext uri="{9D8B030D-6E8A-4147-A177-3AD203B41FA5}">
                      <a16:colId xmlns:a16="http://schemas.microsoft.com/office/drawing/2014/main" val="1985137502"/>
                    </a:ext>
                  </a:extLst>
                </a:gridCol>
              </a:tblGrid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type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PENDULUM SELF- 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6491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±0.3mm/m (±0.0003 in/in)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5098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±3˚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732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beams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Horizontal Orbital Beam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Vertical Beam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Plumb dot up &amp; down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315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 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22340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with detector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5437"/>
                  </a:ext>
                </a:extLst>
              </a:tr>
            </a:tbl>
          </a:graphicData>
        </a:graphic>
      </p:graphicFrame>
      <p:pic>
        <p:nvPicPr>
          <p:cNvPr id="19" name="גרפיקה 27">
            <a:hlinkClick r:id="rId6"/>
            <a:extLst>
              <a:ext uri="{FF2B5EF4-FFF2-40B4-BE49-F238E27FC236}">
                <a16:creationId xmlns:a16="http://schemas.microsoft.com/office/drawing/2014/main" id="{5DC85C76-203E-103D-6444-3EEFAB6FC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43963" y="534437"/>
            <a:ext cx="364350" cy="392814"/>
          </a:xfrm>
          <a:prstGeom prst="rect">
            <a:avLst/>
          </a:prstGeom>
        </p:spPr>
      </p:pic>
      <p:pic>
        <p:nvPicPr>
          <p:cNvPr id="29" name="גרפיקה 3">
            <a:extLst>
              <a:ext uri="{FF2B5EF4-FFF2-40B4-BE49-F238E27FC236}">
                <a16:creationId xmlns:a16="http://schemas.microsoft.com/office/drawing/2014/main" id="{F1EC219B-E658-D5EA-DF4C-3BF7C37C1B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53770" y="1811966"/>
            <a:ext cx="471082" cy="387335"/>
          </a:xfrm>
          <a:prstGeom prst="rect">
            <a:avLst/>
          </a:prstGeom>
        </p:spPr>
      </p:pic>
      <p:sp>
        <p:nvSpPr>
          <p:cNvPr id="45" name="Title 44">
            <a:extLst>
              <a:ext uri="{FF2B5EF4-FFF2-40B4-BE49-F238E27FC236}">
                <a16:creationId xmlns:a16="http://schemas.microsoft.com/office/drawing/2014/main" id="{7EA05C36-C608-A244-F853-0EE1BF08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962G PROLASER® MULTIBEAM ORBITAL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A5BE4F-2FBC-6FB0-1C3D-0B3095756E4D}"/>
              </a:ext>
            </a:extLst>
          </p:cNvPr>
          <p:cNvGrpSpPr/>
          <p:nvPr/>
        </p:nvGrpSpPr>
        <p:grpSpPr>
          <a:xfrm>
            <a:off x="8453770" y="964636"/>
            <a:ext cx="471083" cy="815026"/>
            <a:chOff x="10932899" y="562038"/>
            <a:chExt cx="471083" cy="815026"/>
          </a:xfrm>
        </p:grpSpPr>
        <p:pic>
          <p:nvPicPr>
            <p:cNvPr id="9" name="גרפיקה 12">
              <a:extLst>
                <a:ext uri="{FF2B5EF4-FFF2-40B4-BE49-F238E27FC236}">
                  <a16:creationId xmlns:a16="http://schemas.microsoft.com/office/drawing/2014/main" id="{17CCFCB8-DA8B-7EA1-46BF-BB8673295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32899" y="562038"/>
              <a:ext cx="471083" cy="387335"/>
            </a:xfrm>
            <a:prstGeom prst="rect">
              <a:avLst/>
            </a:prstGeom>
          </p:spPr>
        </p:pic>
        <p:pic>
          <p:nvPicPr>
            <p:cNvPr id="10" name="גרפיקה 21">
              <a:extLst>
                <a:ext uri="{FF2B5EF4-FFF2-40B4-BE49-F238E27FC236}">
                  <a16:creationId xmlns:a16="http://schemas.microsoft.com/office/drawing/2014/main" id="{22854BCD-E1D9-2A3C-BA18-B968F68352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932899" y="989729"/>
              <a:ext cx="471082" cy="387335"/>
            </a:xfrm>
            <a:prstGeom prst="rect">
              <a:avLst/>
            </a:prstGeom>
          </p:spPr>
        </p:pic>
      </p:grpSp>
      <p:pic>
        <p:nvPicPr>
          <p:cNvPr id="12" name="Picture 1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D6B52601-3C3B-3690-9C08-638C186622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68" y="483518"/>
            <a:ext cx="1002106" cy="627826"/>
          </a:xfrm>
          <a:prstGeom prst="rect">
            <a:avLst/>
          </a:prstGeom>
        </p:spPr>
      </p:pic>
      <p:pic>
        <p:nvPicPr>
          <p:cNvPr id="13" name="תמונה 34">
            <a:extLst>
              <a:ext uri="{FF2B5EF4-FFF2-40B4-BE49-F238E27FC236}">
                <a16:creationId xmlns:a16="http://schemas.microsoft.com/office/drawing/2014/main" id="{58B115D1-8948-DC45-DE31-CC97E35EBC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864" y="1173962"/>
            <a:ext cx="2765105" cy="3108317"/>
          </a:xfrm>
          <a:prstGeom prst="rect">
            <a:avLst/>
          </a:prstGeom>
        </p:spPr>
      </p:pic>
      <p:sp>
        <p:nvSpPr>
          <p:cNvPr id="14" name="תיבת טקסט 32">
            <a:extLst>
              <a:ext uri="{FF2B5EF4-FFF2-40B4-BE49-F238E27FC236}">
                <a16:creationId xmlns:a16="http://schemas.microsoft.com/office/drawing/2014/main" id="{525C0DD9-D80C-27A3-C356-19828DC564CA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90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D235F712-D92B-42C5-A01D-5A3C0D116C08}"/>
              </a:ext>
            </a:extLst>
          </p:cNvPr>
          <p:cNvSpPr txBox="1"/>
          <p:nvPr/>
        </p:nvSpPr>
        <p:spPr>
          <a:xfrm>
            <a:off x="3661572" y="1313855"/>
            <a:ext cx="1872894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Horizontal Laser Beam Window </a:t>
            </a:r>
            <a:r>
              <a:rPr lang="en-GB" sz="1100">
                <a:solidFill>
                  <a:prstClr val="white">
                    <a:lumMod val="50000"/>
                  </a:prstClr>
                </a:solidFill>
                <a:latin typeface="+mj-lt"/>
              </a:rPr>
              <a:t>360˚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D7F370F3-78F6-4042-B2EE-2F59887B3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1412" y="1771624"/>
            <a:ext cx="2132850" cy="2397585"/>
          </a:xfrm>
          <a:prstGeom prst="rect">
            <a:avLst/>
          </a:prstGeom>
        </p:spPr>
      </p:pic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flipV="1">
            <a:off x="3075588" y="1693927"/>
            <a:ext cx="2016224" cy="487514"/>
          </a:xfrm>
          <a:prstGeom prst="bentConnector3">
            <a:avLst>
              <a:gd name="adj1" fmla="val 30243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מחבר: מרפקי 35">
            <a:extLst>
              <a:ext uri="{FF2B5EF4-FFF2-40B4-BE49-F238E27FC236}">
                <a16:creationId xmlns:a16="http://schemas.microsoft.com/office/drawing/2014/main" id="{1EE871FE-4CAD-4991-A611-665A9B07EDAD}"/>
              </a:ext>
            </a:extLst>
          </p:cNvPr>
          <p:cNvCxnSpPr>
            <a:cxnSpLocks/>
          </p:cNvCxnSpPr>
          <p:nvPr/>
        </p:nvCxnSpPr>
        <p:spPr>
          <a:xfrm flipV="1">
            <a:off x="3508211" y="2355726"/>
            <a:ext cx="2215917" cy="670611"/>
          </a:xfrm>
          <a:prstGeom prst="bentConnector3">
            <a:avLst>
              <a:gd name="adj1" fmla="val 23516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תיבת טקסט 40">
            <a:extLst>
              <a:ext uri="{FF2B5EF4-FFF2-40B4-BE49-F238E27FC236}">
                <a16:creationId xmlns:a16="http://schemas.microsoft.com/office/drawing/2014/main" id="{96196828-1627-43AC-AB4D-51CFEB652A81}"/>
              </a:ext>
            </a:extLst>
          </p:cNvPr>
          <p:cNvSpPr txBox="1"/>
          <p:nvPr/>
        </p:nvSpPr>
        <p:spPr>
          <a:xfrm>
            <a:off x="3954262" y="2086663"/>
            <a:ext cx="1986681" cy="3847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Vertical Laser Output Window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46" name="מחבר: מרפקי 45">
            <a:extLst>
              <a:ext uri="{FF2B5EF4-FFF2-40B4-BE49-F238E27FC236}">
                <a16:creationId xmlns:a16="http://schemas.microsoft.com/office/drawing/2014/main" id="{FCE23F74-527C-4D07-8BBF-63ACE164BB30}"/>
              </a:ext>
            </a:extLst>
          </p:cNvPr>
          <p:cNvCxnSpPr>
            <a:cxnSpLocks/>
          </p:cNvCxnSpPr>
          <p:nvPr/>
        </p:nvCxnSpPr>
        <p:spPr>
          <a:xfrm flipV="1">
            <a:off x="3637920" y="3025644"/>
            <a:ext cx="1490069" cy="281860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תיבת טקסט 46">
            <a:extLst>
              <a:ext uri="{FF2B5EF4-FFF2-40B4-BE49-F238E27FC236}">
                <a16:creationId xmlns:a16="http://schemas.microsoft.com/office/drawing/2014/main" id="{25FB459F-33A0-43A0-8C9E-3C1E39455100}"/>
              </a:ext>
            </a:extLst>
          </p:cNvPr>
          <p:cNvSpPr txBox="1"/>
          <p:nvPr/>
        </p:nvSpPr>
        <p:spPr>
          <a:xfrm>
            <a:off x="5127989" y="2881106"/>
            <a:ext cx="82706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Plumb Up</a:t>
            </a:r>
          </a:p>
        </p:txBody>
      </p:sp>
      <p:cxnSp>
        <p:nvCxnSpPr>
          <p:cNvPr id="48" name="מחבר: מרפקי 47">
            <a:extLst>
              <a:ext uri="{FF2B5EF4-FFF2-40B4-BE49-F238E27FC236}">
                <a16:creationId xmlns:a16="http://schemas.microsoft.com/office/drawing/2014/main" id="{E47736A2-BD06-4DA8-B522-E4CE76FA5C10}"/>
              </a:ext>
            </a:extLst>
          </p:cNvPr>
          <p:cNvCxnSpPr>
            <a:cxnSpLocks/>
          </p:cNvCxnSpPr>
          <p:nvPr/>
        </p:nvCxnSpPr>
        <p:spPr>
          <a:xfrm>
            <a:off x="3284465" y="4095260"/>
            <a:ext cx="1313554" cy="162492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תיבת טקסט 48">
            <a:extLst>
              <a:ext uri="{FF2B5EF4-FFF2-40B4-BE49-F238E27FC236}">
                <a16:creationId xmlns:a16="http://schemas.microsoft.com/office/drawing/2014/main" id="{E1C3D799-48D0-430A-B8DE-336198A7D306}"/>
              </a:ext>
            </a:extLst>
          </p:cNvPr>
          <p:cNvSpPr txBox="1"/>
          <p:nvPr/>
        </p:nvSpPr>
        <p:spPr>
          <a:xfrm>
            <a:off x="4595374" y="4126947"/>
            <a:ext cx="106523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Plumb Down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57C0F6-594D-EA88-0A3E-1DFC330A8624}"/>
              </a:ext>
            </a:extLst>
          </p:cNvPr>
          <p:cNvGrpSpPr/>
          <p:nvPr/>
        </p:nvGrpSpPr>
        <p:grpSpPr>
          <a:xfrm>
            <a:off x="7114670" y="1841412"/>
            <a:ext cx="1792290" cy="1339138"/>
            <a:chOff x="7033741" y="1902181"/>
            <a:chExt cx="1792290" cy="1339138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9D5F2682-A913-0851-2882-D4FE8BCA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588" y="1949163"/>
              <a:ext cx="1658100" cy="110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מלבן 52">
              <a:extLst>
                <a:ext uri="{FF2B5EF4-FFF2-40B4-BE49-F238E27FC236}">
                  <a16:creationId xmlns:a16="http://schemas.microsoft.com/office/drawing/2014/main" id="{A9C72DA4-23ED-E146-9B45-F31A9A3357E4}"/>
                </a:ext>
              </a:extLst>
            </p:cNvPr>
            <p:cNvSpPr/>
            <p:nvPr/>
          </p:nvSpPr>
          <p:spPr>
            <a:xfrm>
              <a:off x="7103829" y="2970511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92FCBD55-8211-F722-5105-5FB8EE34BB21}"/>
                </a:ext>
              </a:extLst>
            </p:cNvPr>
            <p:cNvSpPr txBox="1"/>
            <p:nvPr/>
          </p:nvSpPr>
          <p:spPr>
            <a:xfrm>
              <a:off x="7112704" y="3001775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  <a:latin typeface="+mj-lt"/>
                </a:rPr>
                <a:t>Woodwork</a:t>
              </a:r>
            </a:p>
          </p:txBody>
        </p:sp>
        <p:sp>
          <p:nvSpPr>
            <p:cNvPr id="10" name="מלבן 54">
              <a:extLst>
                <a:ext uri="{FF2B5EF4-FFF2-40B4-BE49-F238E27FC236}">
                  <a16:creationId xmlns:a16="http://schemas.microsoft.com/office/drawing/2014/main" id="{51EB7A6D-4411-49E0-5A60-53E2B975A189}"/>
                </a:ext>
              </a:extLst>
            </p:cNvPr>
            <p:cNvSpPr/>
            <p:nvPr/>
          </p:nvSpPr>
          <p:spPr>
            <a:xfrm>
              <a:off x="7033741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9FE99D-85F2-A765-0EA0-B1F022267CAB}"/>
              </a:ext>
            </a:extLst>
          </p:cNvPr>
          <p:cNvGrpSpPr/>
          <p:nvPr/>
        </p:nvGrpSpPr>
        <p:grpSpPr>
          <a:xfrm>
            <a:off x="7114670" y="3342156"/>
            <a:ext cx="1792290" cy="1339138"/>
            <a:chOff x="7033741" y="3376526"/>
            <a:chExt cx="1792290" cy="133913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3525AD84-FAE9-36EC-2733-38C817C4D4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5" b="4469"/>
            <a:stretch/>
          </p:blipFill>
          <p:spPr bwMode="auto">
            <a:xfrm>
              <a:off x="7112705" y="3427950"/>
              <a:ext cx="1625362" cy="11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מלבן 2">
              <a:extLst>
                <a:ext uri="{FF2B5EF4-FFF2-40B4-BE49-F238E27FC236}">
                  <a16:creationId xmlns:a16="http://schemas.microsoft.com/office/drawing/2014/main" id="{0A5840A4-1FD3-3EC6-13C9-2A7C783B25B8}"/>
                </a:ext>
              </a:extLst>
            </p:cNvPr>
            <p:cNvSpPr/>
            <p:nvPr/>
          </p:nvSpPr>
          <p:spPr>
            <a:xfrm>
              <a:off x="7103829" y="4444856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7D597F-D836-2EDC-0F2E-A7C5F986EB95}"/>
                </a:ext>
              </a:extLst>
            </p:cNvPr>
            <p:cNvSpPr txBox="1"/>
            <p:nvPr/>
          </p:nvSpPr>
          <p:spPr>
            <a:xfrm>
              <a:off x="7103829" y="4464381"/>
              <a:ext cx="16580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Drywall Installation</a:t>
              </a:r>
            </a:p>
          </p:txBody>
        </p:sp>
        <p:sp>
          <p:nvSpPr>
            <p:cNvPr id="15" name="מלבן 40">
              <a:extLst>
                <a:ext uri="{FF2B5EF4-FFF2-40B4-BE49-F238E27FC236}">
                  <a16:creationId xmlns:a16="http://schemas.microsoft.com/office/drawing/2014/main" id="{3A97FAF6-5773-49D2-7C4E-68E7DA2F4888}"/>
                </a:ext>
              </a:extLst>
            </p:cNvPr>
            <p:cNvSpPr/>
            <p:nvPr/>
          </p:nvSpPr>
          <p:spPr>
            <a:xfrm>
              <a:off x="7033741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602F14-F738-CF52-11A7-E8F47E2D1823}"/>
              </a:ext>
            </a:extLst>
          </p:cNvPr>
          <p:cNvGrpSpPr/>
          <p:nvPr/>
        </p:nvGrpSpPr>
        <p:grpSpPr>
          <a:xfrm>
            <a:off x="7114670" y="340668"/>
            <a:ext cx="1792290" cy="1339138"/>
            <a:chOff x="7033741" y="426124"/>
            <a:chExt cx="1792290" cy="1339138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813DE4C-845F-F3CD-A516-2DB3D1D24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60" t="8594" r="2427"/>
            <a:stretch/>
          </p:blipFill>
          <p:spPr bwMode="auto">
            <a:xfrm>
              <a:off x="7112704" y="482444"/>
              <a:ext cx="1650983" cy="122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מלבן 61">
              <a:extLst>
                <a:ext uri="{FF2B5EF4-FFF2-40B4-BE49-F238E27FC236}">
                  <a16:creationId xmlns:a16="http://schemas.microsoft.com/office/drawing/2014/main" id="{27B7AA09-F675-92B2-155E-24414CECA858}"/>
                </a:ext>
              </a:extLst>
            </p:cNvPr>
            <p:cNvSpPr/>
            <p:nvPr/>
          </p:nvSpPr>
          <p:spPr>
            <a:xfrm>
              <a:off x="7103829" y="1494454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6D775B31-4108-FFE1-6D66-D1FE1539ECDE}"/>
                </a:ext>
              </a:extLst>
            </p:cNvPr>
            <p:cNvSpPr txBox="1"/>
            <p:nvPr/>
          </p:nvSpPr>
          <p:spPr>
            <a:xfrm>
              <a:off x="7112704" y="1519522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  <a:latin typeface="+mj-lt"/>
                </a:rPr>
                <a:t>Electrical</a:t>
              </a:r>
            </a:p>
          </p:txBody>
        </p:sp>
        <p:sp>
          <p:nvSpPr>
            <p:cNvPr id="20" name="מלבן 63">
              <a:extLst>
                <a:ext uri="{FF2B5EF4-FFF2-40B4-BE49-F238E27FC236}">
                  <a16:creationId xmlns:a16="http://schemas.microsoft.com/office/drawing/2014/main" id="{1A1DA3AD-E2B2-6939-6DCE-5BA1BCE2DC46}"/>
                </a:ext>
              </a:extLst>
            </p:cNvPr>
            <p:cNvSpPr/>
            <p:nvPr/>
          </p:nvSpPr>
          <p:spPr>
            <a:xfrm>
              <a:off x="7033741" y="42612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/>
              <a:t>962G PROLASER® MULTIBEAM ORBITAL</a:t>
            </a: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7E993C2D-6EEF-F8DF-7AAE-969F72CCDF3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906054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1" grpId="0"/>
      <p:bldP spid="47" grpId="0"/>
      <p:bldP spid="4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/>
              <a:t>962G PROLASER® MULTIBEAM ORBITAL</a:t>
            </a: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7E993C2D-6EEF-F8DF-7AAE-969F72CCDF3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BD7A91-EC72-6E1E-733D-E145C1018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81" y="459381"/>
            <a:ext cx="7693266" cy="4203030"/>
          </a:xfrm>
          <a:prstGeom prst="rect">
            <a:avLst/>
          </a:prstGeom>
        </p:spPr>
      </p:pic>
      <p:pic>
        <p:nvPicPr>
          <p:cNvPr id="4" name="Online Media 3" title="962G - 2 Beam 360° + Cross Beam &amp; Plumb Dot Self-Leveling Laser">
            <a:hlinkClick r:id="" action="ppaction://media"/>
            <a:extLst>
              <a:ext uri="{FF2B5EF4-FFF2-40B4-BE49-F238E27FC236}">
                <a16:creationId xmlns:a16="http://schemas.microsoft.com/office/drawing/2014/main" id="{01F91355-9158-9B6C-E304-E7E967E1E7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16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/>
              <a:t>962G PROLASER® MULTIBEAM ORBITAL</a:t>
            </a:r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7E993C2D-6EEF-F8DF-7AAE-969F72CCDF3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8753C4-214C-7A94-AF7F-58D37400B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88" y="463919"/>
            <a:ext cx="8225223" cy="423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131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48FB9F-8E25-FF44-6979-48CE2BF49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17882"/>
              </p:ext>
            </p:extLst>
          </p:nvPr>
        </p:nvGraphicFramePr>
        <p:xfrm>
          <a:off x="6517926" y="3341807"/>
          <a:ext cx="2369462" cy="14485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492">
                  <a:extLst>
                    <a:ext uri="{9D8B030D-6E8A-4147-A177-3AD203B41FA5}">
                      <a16:colId xmlns:a16="http://schemas.microsoft.com/office/drawing/2014/main" val="1447654309"/>
                    </a:ext>
                  </a:extLst>
                </a:gridCol>
                <a:gridCol w="1446970">
                  <a:extLst>
                    <a:ext uri="{9D8B030D-6E8A-4147-A177-3AD203B41FA5}">
                      <a16:colId xmlns:a16="http://schemas.microsoft.com/office/drawing/2014/main" val="1985137502"/>
                    </a:ext>
                  </a:extLst>
                </a:gridCol>
              </a:tblGrid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type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BEAM LASER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6491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±0.2mm/m (±0.0002 in/in) 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5098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Self-leveling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±2.5˚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732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beams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Horizontal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Forward Vertical Beam 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Forward Vertical Beam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315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100ft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22340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with detector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5437"/>
                  </a:ext>
                </a:extLst>
              </a:tr>
            </a:tbl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7EA05C36-C608-A244-F853-0EE1BF08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883G PROLASER® 3D ALL-LINES</a:t>
            </a:r>
            <a:endParaRPr lang="en-US"/>
          </a:p>
        </p:txBody>
      </p:sp>
      <p:pic>
        <p:nvPicPr>
          <p:cNvPr id="3" name="Picture 2" descr="A black and white laser level&#10;&#10;Description automatically generated with low confidence">
            <a:extLst>
              <a:ext uri="{FF2B5EF4-FFF2-40B4-BE49-F238E27FC236}">
                <a16:creationId xmlns:a16="http://schemas.microsoft.com/office/drawing/2014/main" id="{3CAA5FBA-D4D1-A845-781A-273C3C011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82" y="915566"/>
            <a:ext cx="3331012" cy="3530873"/>
          </a:xfrm>
          <a:prstGeom prst="rect">
            <a:avLst/>
          </a:prstGeom>
        </p:spPr>
      </p:pic>
      <p:pic>
        <p:nvPicPr>
          <p:cNvPr id="4" name="גרפיקה 27">
            <a:hlinkClick r:id="rId5"/>
            <a:extLst>
              <a:ext uri="{FF2B5EF4-FFF2-40B4-BE49-F238E27FC236}">
                <a16:creationId xmlns:a16="http://schemas.microsoft.com/office/drawing/2014/main" id="{ACAA970D-6917-F044-8779-03DAC969E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2330" y="533176"/>
            <a:ext cx="403918" cy="435475"/>
          </a:xfrm>
          <a:prstGeom prst="rect">
            <a:avLst/>
          </a:prstGeom>
        </p:spPr>
      </p:pic>
      <p:pic>
        <p:nvPicPr>
          <p:cNvPr id="7" name="Picture 6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35902D67-7ADD-B0A6-D6A6-A77B3A156B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68" y="483518"/>
            <a:ext cx="1002106" cy="627826"/>
          </a:xfrm>
          <a:prstGeom prst="rect">
            <a:avLst/>
          </a:prstGeom>
        </p:spPr>
      </p:pic>
      <p:pic>
        <p:nvPicPr>
          <p:cNvPr id="8" name="Picture 7" descr="A picture containing text, font, screenshot, symbol&#10;&#10;Description automatically generated">
            <a:extLst>
              <a:ext uri="{FF2B5EF4-FFF2-40B4-BE49-F238E27FC236}">
                <a16:creationId xmlns:a16="http://schemas.microsoft.com/office/drawing/2014/main" id="{EAAE5401-0839-F825-A7B1-D2DD034C3D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70" y="504640"/>
            <a:ext cx="557318" cy="464011"/>
          </a:xfrm>
          <a:prstGeom prst="rect">
            <a:avLst/>
          </a:prstGeom>
        </p:spPr>
      </p:pic>
      <p:pic>
        <p:nvPicPr>
          <p:cNvPr id="9" name="גרפיקה 3">
            <a:extLst>
              <a:ext uri="{FF2B5EF4-FFF2-40B4-BE49-F238E27FC236}">
                <a16:creationId xmlns:a16="http://schemas.microsoft.com/office/drawing/2014/main" id="{1AD6A1E8-2011-149E-01C8-63EBDE53498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47011" y="1543578"/>
            <a:ext cx="471082" cy="3873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595392-052C-3B6E-239F-E19BE05E7C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609" y="915566"/>
            <a:ext cx="707887" cy="610880"/>
          </a:xfrm>
          <a:prstGeom prst="rect">
            <a:avLst/>
          </a:prstGeom>
        </p:spPr>
      </p:pic>
      <p:pic>
        <p:nvPicPr>
          <p:cNvPr id="14" name="Picture 13" descr="A picture containing text, screenshot, sketch, design&#10;&#10;Description automatically generated">
            <a:extLst>
              <a:ext uri="{FF2B5EF4-FFF2-40B4-BE49-F238E27FC236}">
                <a16:creationId xmlns:a16="http://schemas.microsoft.com/office/drawing/2014/main" id="{20BF2697-A8DA-9BF2-7358-A28297B816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37" y="1966235"/>
            <a:ext cx="478656" cy="469240"/>
          </a:xfrm>
          <a:prstGeom prst="rect">
            <a:avLst/>
          </a:prstGeom>
        </p:spPr>
      </p:pic>
      <p:sp>
        <p:nvSpPr>
          <p:cNvPr id="5" name="תיבת טקסט 32">
            <a:extLst>
              <a:ext uri="{FF2B5EF4-FFF2-40B4-BE49-F238E27FC236}">
                <a16:creationId xmlns:a16="http://schemas.microsoft.com/office/drawing/2014/main" id="{FC5B8200-2325-5818-F878-D0E2B816B707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10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laser level&#10;&#10;Description automatically generated with low confidence">
            <a:extLst>
              <a:ext uri="{FF2B5EF4-FFF2-40B4-BE49-F238E27FC236}">
                <a16:creationId xmlns:a16="http://schemas.microsoft.com/office/drawing/2014/main" id="{1ADBCDA7-682F-7059-B00F-B0951593D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52" y="1332808"/>
            <a:ext cx="2745536" cy="2910268"/>
          </a:xfrm>
          <a:prstGeom prst="rect">
            <a:avLst/>
          </a:prstGeom>
        </p:spPr>
      </p:pic>
      <p:sp>
        <p:nvSpPr>
          <p:cNvPr id="45" name="תיבת טקסט 44">
            <a:extLst>
              <a:ext uri="{FF2B5EF4-FFF2-40B4-BE49-F238E27FC236}">
                <a16:creationId xmlns:a16="http://schemas.microsoft.com/office/drawing/2014/main" id="{D235F712-D92B-42C5-A01D-5A3C0D116C08}"/>
              </a:ext>
            </a:extLst>
          </p:cNvPr>
          <p:cNvSpPr txBox="1"/>
          <p:nvPr/>
        </p:nvSpPr>
        <p:spPr>
          <a:xfrm>
            <a:off x="4060574" y="1238813"/>
            <a:ext cx="1872894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Horizontal Laser Beam Window </a:t>
            </a:r>
            <a:r>
              <a:rPr lang="en-GB" sz="1100">
                <a:solidFill>
                  <a:prstClr val="white">
                    <a:lumMod val="50000"/>
                  </a:prstClr>
                </a:solidFill>
              </a:rPr>
              <a:t>360˚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55" name="מחבר: מרפקי 54">
            <a:extLst>
              <a:ext uri="{FF2B5EF4-FFF2-40B4-BE49-F238E27FC236}">
                <a16:creationId xmlns:a16="http://schemas.microsoft.com/office/drawing/2014/main" id="{1FB0C205-2152-4B1E-BBF7-357015DA954E}"/>
              </a:ext>
            </a:extLst>
          </p:cNvPr>
          <p:cNvCxnSpPr>
            <a:cxnSpLocks/>
          </p:cNvCxnSpPr>
          <p:nvPr/>
        </p:nvCxnSpPr>
        <p:spPr>
          <a:xfrm rot="10800000">
            <a:off x="1141678" y="1584951"/>
            <a:ext cx="1174515" cy="160559"/>
          </a:xfrm>
          <a:prstGeom prst="bentConnector3">
            <a:avLst>
              <a:gd name="adj1" fmla="val 51542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תיבת טקסט 60">
            <a:extLst>
              <a:ext uri="{FF2B5EF4-FFF2-40B4-BE49-F238E27FC236}">
                <a16:creationId xmlns:a16="http://schemas.microsoft.com/office/drawing/2014/main" id="{24753EAC-F8B3-4868-8D09-1F1711345A27}"/>
              </a:ext>
            </a:extLst>
          </p:cNvPr>
          <p:cNvSpPr txBox="1"/>
          <p:nvPr/>
        </p:nvSpPr>
        <p:spPr>
          <a:xfrm>
            <a:off x="1088937" y="1325140"/>
            <a:ext cx="70788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Keypad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257C0F6-594D-EA88-0A3E-1DFC330A8624}"/>
              </a:ext>
            </a:extLst>
          </p:cNvPr>
          <p:cNvGrpSpPr/>
          <p:nvPr/>
        </p:nvGrpSpPr>
        <p:grpSpPr>
          <a:xfrm>
            <a:off x="7114670" y="1841412"/>
            <a:ext cx="1792290" cy="1339138"/>
            <a:chOff x="7033741" y="1902181"/>
            <a:chExt cx="1792290" cy="1339138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9D5F2682-A913-0851-2882-D4FE8BCAAB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06440" y="1949163"/>
              <a:ext cx="1656396" cy="1104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מלבן 52">
              <a:extLst>
                <a:ext uri="{FF2B5EF4-FFF2-40B4-BE49-F238E27FC236}">
                  <a16:creationId xmlns:a16="http://schemas.microsoft.com/office/drawing/2014/main" id="{A9C72DA4-23ED-E146-9B45-F31A9A3357E4}"/>
                </a:ext>
              </a:extLst>
            </p:cNvPr>
            <p:cNvSpPr/>
            <p:nvPr/>
          </p:nvSpPr>
          <p:spPr>
            <a:xfrm>
              <a:off x="7103829" y="2970511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9" name="TextBox 13">
              <a:extLst>
                <a:ext uri="{FF2B5EF4-FFF2-40B4-BE49-F238E27FC236}">
                  <a16:creationId xmlns:a16="http://schemas.microsoft.com/office/drawing/2014/main" id="{92FCBD55-8211-F722-5105-5FB8EE34BB21}"/>
                </a:ext>
              </a:extLst>
            </p:cNvPr>
            <p:cNvSpPr txBox="1"/>
            <p:nvPr/>
          </p:nvSpPr>
          <p:spPr>
            <a:xfrm>
              <a:off x="7112704" y="3001775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Tiling</a:t>
              </a:r>
            </a:p>
          </p:txBody>
        </p:sp>
        <p:sp>
          <p:nvSpPr>
            <p:cNvPr id="10" name="מלבן 54">
              <a:extLst>
                <a:ext uri="{FF2B5EF4-FFF2-40B4-BE49-F238E27FC236}">
                  <a16:creationId xmlns:a16="http://schemas.microsoft.com/office/drawing/2014/main" id="{51EB7A6D-4411-49E0-5A60-53E2B975A189}"/>
                </a:ext>
              </a:extLst>
            </p:cNvPr>
            <p:cNvSpPr/>
            <p:nvPr/>
          </p:nvSpPr>
          <p:spPr>
            <a:xfrm>
              <a:off x="7033741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9FE99D-85F2-A765-0EA0-B1F022267CAB}"/>
              </a:ext>
            </a:extLst>
          </p:cNvPr>
          <p:cNvGrpSpPr/>
          <p:nvPr/>
        </p:nvGrpSpPr>
        <p:grpSpPr>
          <a:xfrm>
            <a:off x="7114670" y="3342156"/>
            <a:ext cx="1792290" cy="1339138"/>
            <a:chOff x="7033741" y="3376526"/>
            <a:chExt cx="1792290" cy="1339138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3525AD84-FAE9-36EC-2733-38C817C4D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6" r="4206"/>
            <a:stretch/>
          </p:blipFill>
          <p:spPr bwMode="auto">
            <a:xfrm>
              <a:off x="7112705" y="3427950"/>
              <a:ext cx="1625362" cy="11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מלבן 2">
              <a:extLst>
                <a:ext uri="{FF2B5EF4-FFF2-40B4-BE49-F238E27FC236}">
                  <a16:creationId xmlns:a16="http://schemas.microsoft.com/office/drawing/2014/main" id="{0A5840A4-1FD3-3EC6-13C9-2A7C783B25B8}"/>
                </a:ext>
              </a:extLst>
            </p:cNvPr>
            <p:cNvSpPr/>
            <p:nvPr/>
          </p:nvSpPr>
          <p:spPr>
            <a:xfrm>
              <a:off x="7103829" y="4444856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77D597F-D836-2EDC-0F2E-A7C5F986EB95}"/>
                </a:ext>
              </a:extLst>
            </p:cNvPr>
            <p:cNvSpPr txBox="1"/>
            <p:nvPr/>
          </p:nvSpPr>
          <p:spPr>
            <a:xfrm>
              <a:off x="7103829" y="4464381"/>
              <a:ext cx="16580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Drywall Installation</a:t>
              </a:r>
            </a:p>
          </p:txBody>
        </p:sp>
        <p:sp>
          <p:nvSpPr>
            <p:cNvPr id="15" name="מלבן 40">
              <a:extLst>
                <a:ext uri="{FF2B5EF4-FFF2-40B4-BE49-F238E27FC236}">
                  <a16:creationId xmlns:a16="http://schemas.microsoft.com/office/drawing/2014/main" id="{3A97FAF6-5773-49D2-7C4E-68E7DA2F4888}"/>
                </a:ext>
              </a:extLst>
            </p:cNvPr>
            <p:cNvSpPr/>
            <p:nvPr/>
          </p:nvSpPr>
          <p:spPr>
            <a:xfrm>
              <a:off x="7033741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602F14-F738-CF52-11A7-E8F47E2D1823}"/>
              </a:ext>
            </a:extLst>
          </p:cNvPr>
          <p:cNvGrpSpPr/>
          <p:nvPr/>
        </p:nvGrpSpPr>
        <p:grpSpPr>
          <a:xfrm>
            <a:off x="7114670" y="340668"/>
            <a:ext cx="1792290" cy="1339138"/>
            <a:chOff x="7033741" y="426124"/>
            <a:chExt cx="1792290" cy="1339138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813DE4C-845F-F3CD-A516-2DB3D1D240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51" r="13551"/>
            <a:stretch/>
          </p:blipFill>
          <p:spPr bwMode="auto">
            <a:xfrm>
              <a:off x="7112704" y="482444"/>
              <a:ext cx="1650983" cy="122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מלבן 61">
              <a:extLst>
                <a:ext uri="{FF2B5EF4-FFF2-40B4-BE49-F238E27FC236}">
                  <a16:creationId xmlns:a16="http://schemas.microsoft.com/office/drawing/2014/main" id="{27B7AA09-F675-92B2-155E-24414CECA858}"/>
                </a:ext>
              </a:extLst>
            </p:cNvPr>
            <p:cNvSpPr/>
            <p:nvPr/>
          </p:nvSpPr>
          <p:spPr>
            <a:xfrm>
              <a:off x="7103829" y="1494454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TextBox 13">
              <a:extLst>
                <a:ext uri="{FF2B5EF4-FFF2-40B4-BE49-F238E27FC236}">
                  <a16:creationId xmlns:a16="http://schemas.microsoft.com/office/drawing/2014/main" id="{6D775B31-4108-FFE1-6D66-D1FE1539ECDE}"/>
                </a:ext>
              </a:extLst>
            </p:cNvPr>
            <p:cNvSpPr txBox="1"/>
            <p:nvPr/>
          </p:nvSpPr>
          <p:spPr>
            <a:xfrm>
              <a:off x="7112704" y="1519522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Electrical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20" name="מלבן 63">
              <a:extLst>
                <a:ext uri="{FF2B5EF4-FFF2-40B4-BE49-F238E27FC236}">
                  <a16:creationId xmlns:a16="http://schemas.microsoft.com/office/drawing/2014/main" id="{1A1DA3AD-E2B2-6939-6DCE-5BA1BCE2DC46}"/>
                </a:ext>
              </a:extLst>
            </p:cNvPr>
            <p:cNvSpPr/>
            <p:nvPr/>
          </p:nvSpPr>
          <p:spPr>
            <a:xfrm>
              <a:off x="7033741" y="42612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883G PROLASER® 3D ALL-LINES</a:t>
            </a:r>
            <a:endParaRPr lang="en-US"/>
          </a:p>
        </p:txBody>
      </p:sp>
      <p:cxnSp>
        <p:nvCxnSpPr>
          <p:cNvPr id="7" name="מחבר: מרפקי 32">
            <a:extLst>
              <a:ext uri="{FF2B5EF4-FFF2-40B4-BE49-F238E27FC236}">
                <a16:creationId xmlns:a16="http://schemas.microsoft.com/office/drawing/2014/main" id="{20E89BE8-4C21-6FA2-CD5A-5C41A23072E8}"/>
              </a:ext>
            </a:extLst>
          </p:cNvPr>
          <p:cNvCxnSpPr>
            <a:cxnSpLocks/>
          </p:cNvCxnSpPr>
          <p:nvPr/>
        </p:nvCxnSpPr>
        <p:spPr>
          <a:xfrm flipV="1">
            <a:off x="3563888" y="1258299"/>
            <a:ext cx="1944216" cy="603774"/>
          </a:xfrm>
          <a:prstGeom prst="bentConnector3">
            <a:avLst>
              <a:gd name="adj1" fmla="val 26148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: מרפקי 35">
            <a:extLst>
              <a:ext uri="{FF2B5EF4-FFF2-40B4-BE49-F238E27FC236}">
                <a16:creationId xmlns:a16="http://schemas.microsoft.com/office/drawing/2014/main" id="{6420CBE5-292F-BF8F-AA48-EBD984A3BB56}"/>
              </a:ext>
            </a:extLst>
          </p:cNvPr>
          <p:cNvCxnSpPr>
            <a:cxnSpLocks/>
          </p:cNvCxnSpPr>
          <p:nvPr/>
        </p:nvCxnSpPr>
        <p:spPr>
          <a:xfrm>
            <a:off x="4163304" y="2668868"/>
            <a:ext cx="2263885" cy="544275"/>
          </a:xfrm>
          <a:prstGeom prst="bentConnector3">
            <a:avLst>
              <a:gd name="adj1" fmla="val 99911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תיבת טקסט 40">
            <a:extLst>
              <a:ext uri="{FF2B5EF4-FFF2-40B4-BE49-F238E27FC236}">
                <a16:creationId xmlns:a16="http://schemas.microsoft.com/office/drawing/2014/main" id="{FEBAC8A0-65A8-0C84-5355-E822E0660228}"/>
              </a:ext>
            </a:extLst>
          </p:cNvPr>
          <p:cNvSpPr txBox="1"/>
          <p:nvPr/>
        </p:nvSpPr>
        <p:spPr>
          <a:xfrm>
            <a:off x="4584414" y="2673531"/>
            <a:ext cx="2304256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Forward Vertical </a:t>
            </a:r>
            <a:r>
              <a:rPr lang="en-GB" sz="1100">
                <a:solidFill>
                  <a:prstClr val="white">
                    <a:lumMod val="50000"/>
                  </a:prstClr>
                </a:solidFill>
              </a:rPr>
              <a:t>Laser Beam Window 360˚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28" name="מחבר: מרפקי 63">
            <a:extLst>
              <a:ext uri="{FF2B5EF4-FFF2-40B4-BE49-F238E27FC236}">
                <a16:creationId xmlns:a16="http://schemas.microsoft.com/office/drawing/2014/main" id="{952B5A7A-66ED-D119-E90F-05599B9ED80C}"/>
              </a:ext>
            </a:extLst>
          </p:cNvPr>
          <p:cNvCxnSpPr>
            <a:cxnSpLocks/>
          </p:cNvCxnSpPr>
          <p:nvPr/>
        </p:nvCxnSpPr>
        <p:spPr>
          <a:xfrm rot="10800000">
            <a:off x="967942" y="2477010"/>
            <a:ext cx="1174515" cy="160559"/>
          </a:xfrm>
          <a:prstGeom prst="bentConnector3">
            <a:avLst>
              <a:gd name="adj1" fmla="val 45375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תיבת טקסט 64">
            <a:extLst>
              <a:ext uri="{FF2B5EF4-FFF2-40B4-BE49-F238E27FC236}">
                <a16:creationId xmlns:a16="http://schemas.microsoft.com/office/drawing/2014/main" id="{A91CF180-C792-418B-1703-83219F0F9B1E}"/>
              </a:ext>
            </a:extLst>
          </p:cNvPr>
          <p:cNvSpPr txBox="1"/>
          <p:nvPr/>
        </p:nvSpPr>
        <p:spPr>
          <a:xfrm>
            <a:off x="904555" y="2190777"/>
            <a:ext cx="847278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Grip Area</a:t>
            </a:r>
          </a:p>
        </p:txBody>
      </p:sp>
      <p:cxnSp>
        <p:nvCxnSpPr>
          <p:cNvPr id="30" name="מחבר: מרפקי 35">
            <a:extLst>
              <a:ext uri="{FF2B5EF4-FFF2-40B4-BE49-F238E27FC236}">
                <a16:creationId xmlns:a16="http://schemas.microsoft.com/office/drawing/2014/main" id="{C0C41B2B-B736-7F2D-1800-9BAB3DEC7D3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40706" y="3003137"/>
            <a:ext cx="1142571" cy="1056347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תיבת טקסט 40">
            <a:extLst>
              <a:ext uri="{FF2B5EF4-FFF2-40B4-BE49-F238E27FC236}">
                <a16:creationId xmlns:a16="http://schemas.microsoft.com/office/drawing/2014/main" id="{5B6ED09D-8016-48E8-C979-D0334487596D}"/>
              </a:ext>
            </a:extLst>
          </p:cNvPr>
          <p:cNvSpPr txBox="1"/>
          <p:nvPr/>
        </p:nvSpPr>
        <p:spPr>
          <a:xfrm>
            <a:off x="951508" y="4123016"/>
            <a:ext cx="1528570" cy="5539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Side Vertical </a:t>
            </a:r>
            <a:r>
              <a:rPr lang="en-GB" sz="1100">
                <a:solidFill>
                  <a:prstClr val="white">
                    <a:lumMod val="50000"/>
                  </a:prstClr>
                </a:solidFill>
              </a:rPr>
              <a:t>Laser Beam Window 360˚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352090FD-4D1C-6A0A-9795-630657E5D50C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4102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61" grpId="0"/>
      <p:bldP spid="16" grpId="0"/>
      <p:bldP spid="29" grpId="0"/>
      <p:bldP spid="3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883G PROLASER® 3D ALL-LINES</a:t>
            </a:r>
            <a:endParaRPr lang="en-US"/>
          </a:p>
        </p:txBody>
      </p:sp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352090FD-4D1C-6A0A-9795-630657E5D50C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4" name="Online Media 3" title="883G Prolaser 3D All-Lines">
            <a:hlinkClick r:id="" action="ppaction://media"/>
            <a:extLst>
              <a:ext uri="{FF2B5EF4-FFF2-40B4-BE49-F238E27FC236}">
                <a16:creationId xmlns:a16="http://schemas.microsoft.com/office/drawing/2014/main" id="{5CD64A21-D2AA-CBDE-2E17-917DAEB20F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0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pic>
        <p:nvPicPr>
          <p:cNvPr id="34" name="גרפיקה 13">
            <a:extLst>
              <a:ext uri="{FF2B5EF4-FFF2-40B4-BE49-F238E27FC236}">
                <a16:creationId xmlns:a16="http://schemas.microsoft.com/office/drawing/2014/main" id="{37B2164B-E87D-1B91-3081-78E8F6E31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28615" y="1194435"/>
            <a:ext cx="322899" cy="265495"/>
          </a:xfrm>
          <a:prstGeom prst="rect">
            <a:avLst/>
          </a:prstGeom>
        </p:spPr>
      </p:pic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94E3E9D0-75A4-0653-0BFC-E8789B40D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013463"/>
              </p:ext>
            </p:extLst>
          </p:nvPr>
        </p:nvGraphicFramePr>
        <p:xfrm>
          <a:off x="5947859" y="3366428"/>
          <a:ext cx="2840454" cy="1121166"/>
        </p:xfrm>
        <a:graphic>
          <a:graphicData uri="http://schemas.openxmlformats.org/drawingml/2006/table">
            <a:tbl>
              <a:tblPr firstRow="1" firstCol="1" bandRow="1">
                <a:tableStyleId>{8EC20E35-A176-4012-BC5E-935CFFF8708E}</a:tableStyleId>
              </a:tblPr>
              <a:tblGrid>
                <a:gridCol w="631211">
                  <a:extLst>
                    <a:ext uri="{9D8B030D-6E8A-4147-A177-3AD203B41FA5}">
                      <a16:colId xmlns:a16="http://schemas.microsoft.com/office/drawing/2014/main" val="1774328169"/>
                    </a:ext>
                  </a:extLst>
                </a:gridCol>
                <a:gridCol w="2209243">
                  <a:extLst>
                    <a:ext uri="{9D8B030D-6E8A-4147-A177-3AD203B41FA5}">
                      <a16:colId xmlns:a16="http://schemas.microsoft.com/office/drawing/2014/main" val="2981050435"/>
                    </a:ext>
                  </a:extLst>
                </a:gridCol>
              </a:tblGrid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Type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BOX</a:t>
                      </a:r>
                      <a:endParaRPr lang="en-US" sz="800" b="0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919417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Accuracy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±0.5mm/m (±0.0005 in/in)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501886"/>
                  </a:ext>
                </a:extLst>
              </a:tr>
              <a:tr h="17274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Length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16″ | 24″ | 32″ | 36″ | 48″ | 58″ |  72″ | 78″ | 96″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082186"/>
                  </a:ext>
                </a:extLst>
              </a:tr>
              <a:tr h="1885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Vials</a:t>
                      </a:r>
                      <a:endParaRPr lang="en-US" sz="800" b="1" kern="1200" cap="none" spc="0">
                        <a:ln w="0"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3 vials – 1 </a:t>
                      </a: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 + 1 Vertical + 1 Plumb Site®</a:t>
                      </a:r>
                      <a:endParaRPr lang="he-IL" sz="800" b="0" kern="1200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243742"/>
                  </a:ext>
                </a:extLst>
              </a:tr>
              <a:tr h="34548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</a:rPr>
                        <a:t>Special Features</a:t>
                      </a:r>
                    </a:p>
                  </a:txBody>
                  <a:tcPr marL="72000" marR="72000" marT="36000" marB="3600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Ergo Grip™ non-slip handle</a:t>
                      </a:r>
                    </a:p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• Shock-absorbing rubber end caps</a:t>
                      </a:r>
                    </a:p>
                  </a:txBody>
                  <a:tcPr marL="72000" marR="72000" marT="36000" marB="3600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9434649"/>
                  </a:ext>
                </a:extLst>
              </a:tr>
            </a:tbl>
          </a:graphicData>
        </a:graphic>
      </p:graphicFrame>
      <p:pic>
        <p:nvPicPr>
          <p:cNvPr id="2" name="גרפיקה 27">
            <a:hlinkClick r:id="rId6"/>
            <a:extLst>
              <a:ext uri="{FF2B5EF4-FFF2-40B4-BE49-F238E27FC236}">
                <a16:creationId xmlns:a16="http://schemas.microsoft.com/office/drawing/2014/main" id="{42243631-3A49-6B50-D410-BAEE836807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8615" y="179848"/>
            <a:ext cx="288573" cy="31111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45849BF-E08F-DE23-5D89-D3013835E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28615" y="543228"/>
            <a:ext cx="319396" cy="300608"/>
          </a:xfrm>
          <a:prstGeom prst="rect">
            <a:avLst/>
          </a:prstGeom>
        </p:spPr>
      </p:pic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985 XL APOLLO™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9B5E9F2-B8C4-B239-6B99-07DA60E16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Heavy-Duty Professional Box Level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9" name="Graphic 168">
            <a:extLst>
              <a:ext uri="{FF2B5EF4-FFF2-40B4-BE49-F238E27FC236}">
                <a16:creationId xmlns:a16="http://schemas.microsoft.com/office/drawing/2014/main" id="{88C93BA5-D5B2-5872-C716-C43D53532B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238000" y="1486387"/>
            <a:ext cx="329565" cy="271406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2DCD48CB-369A-854C-3C2E-79ED5218A8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28615" y="1486387"/>
            <a:ext cx="329565" cy="271406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7E639ECC-4349-28B9-4CC3-6BAB0A17E70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628615" y="1796782"/>
            <a:ext cx="329565" cy="271406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0209D187-C955-C260-B395-DE9284D961C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238000" y="2111558"/>
            <a:ext cx="329565" cy="271406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7A20CFCB-EEA8-B709-A741-FF0E3448F82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238000" y="1790320"/>
            <a:ext cx="329564" cy="277868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A18F9E7D-B91D-30BB-C523-69D4F913EEE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628615" y="2111558"/>
            <a:ext cx="329565" cy="271406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382DC5B0-FAD8-3C3A-24B9-21891524F7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8237463" y="889597"/>
            <a:ext cx="330101" cy="271848"/>
          </a:xfrm>
          <a:prstGeom prst="rect">
            <a:avLst/>
          </a:prstGeom>
        </p:spPr>
      </p:pic>
      <p:pic>
        <p:nvPicPr>
          <p:cNvPr id="219" name="Picture 218">
            <a:extLst>
              <a:ext uri="{FF2B5EF4-FFF2-40B4-BE49-F238E27FC236}">
                <a16:creationId xmlns:a16="http://schemas.microsoft.com/office/drawing/2014/main" id="{928003A5-A5A1-CE86-18E8-15E56088958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35082" y="1188080"/>
            <a:ext cx="336568" cy="2730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24A86AA-BD04-C798-DB8B-F45363BDAAE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636269" y="889356"/>
            <a:ext cx="323153" cy="2661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4EE47C-B4D6-44CD-9BD9-7D05525CAD6D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032" t="24258" r="3889" b="30360"/>
          <a:stretch/>
        </p:blipFill>
        <p:spPr>
          <a:xfrm rot="20663086">
            <a:off x="634889" y="1531328"/>
            <a:ext cx="7532792" cy="101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8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883G PROLASER® 3D ALL-LINES</a:t>
            </a:r>
            <a:endParaRPr lang="en-US"/>
          </a:p>
        </p:txBody>
      </p:sp>
      <p:sp>
        <p:nvSpPr>
          <p:cNvPr id="2" name="תיבת טקסט 32">
            <a:extLst>
              <a:ext uri="{FF2B5EF4-FFF2-40B4-BE49-F238E27FC236}">
                <a16:creationId xmlns:a16="http://schemas.microsoft.com/office/drawing/2014/main" id="{352090FD-4D1C-6A0A-9795-630657E5D50C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LINE LEVEL</a:t>
            </a:r>
            <a:endParaRPr lang="he-I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E7CB3-D035-D0C6-47FF-3E2600EF3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881" y="459381"/>
            <a:ext cx="7897091" cy="406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5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, font, screenshot, logo&#10;&#10;Description automatically generated">
            <a:extLst>
              <a:ext uri="{FF2B5EF4-FFF2-40B4-BE49-F238E27FC236}">
                <a16:creationId xmlns:a16="http://schemas.microsoft.com/office/drawing/2014/main" id="{ABAA5BFC-88B6-2559-2643-6160A4B04E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15" y="1083568"/>
            <a:ext cx="513807" cy="535827"/>
          </a:xfrm>
          <a:prstGeom prst="rect">
            <a:avLst/>
          </a:prstGeom>
        </p:spPr>
      </p:pic>
      <p:pic>
        <p:nvPicPr>
          <p:cNvPr id="7" name="Picture 6" descr="A picture containing text, graphics, poster, font&#10;&#10;Description automatically generated">
            <a:extLst>
              <a:ext uri="{FF2B5EF4-FFF2-40B4-BE49-F238E27FC236}">
                <a16:creationId xmlns:a16="http://schemas.microsoft.com/office/drawing/2014/main" id="{ECF7EF93-32A4-D2F4-9828-96B866248E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67" y="2146442"/>
            <a:ext cx="476659" cy="478248"/>
          </a:xfrm>
          <a:prstGeom prst="rect">
            <a:avLst/>
          </a:prstGeom>
        </p:spPr>
      </p:pic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248FB9F-8E25-FF44-6979-48CE2BF499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15267"/>
              </p:ext>
            </p:extLst>
          </p:nvPr>
        </p:nvGraphicFramePr>
        <p:xfrm>
          <a:off x="6580897" y="3463727"/>
          <a:ext cx="2369462" cy="13266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2492">
                  <a:extLst>
                    <a:ext uri="{9D8B030D-6E8A-4147-A177-3AD203B41FA5}">
                      <a16:colId xmlns:a16="http://schemas.microsoft.com/office/drawing/2014/main" val="1447654309"/>
                    </a:ext>
                  </a:extLst>
                </a:gridCol>
                <a:gridCol w="1446970">
                  <a:extLst>
                    <a:ext uri="{9D8B030D-6E8A-4147-A177-3AD203B41FA5}">
                      <a16:colId xmlns:a16="http://schemas.microsoft.com/office/drawing/2014/main" val="1985137502"/>
                    </a:ext>
                  </a:extLst>
                </a:gridCol>
              </a:tblGrid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Laser type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ROTERY LINE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076491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Accuracy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±0.1mm/m (±0.0001 in/in)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95098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Self-leveling 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0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±5˚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07325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beams</a:t>
                      </a:r>
                    </a:p>
                  </a:txBody>
                  <a:tcPr marL="68580" marR="68580" marT="0" marB="0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1x Green Rotating Beam</a:t>
                      </a:r>
                    </a:p>
                    <a:p>
                      <a:pPr marL="17145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Plumb dot up &amp; down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593154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 dirty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223409"/>
                  </a:ext>
                </a:extLst>
              </a:tr>
              <a:tr h="20973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800" b="1" kern="1200" cap="none" spc="0">
                          <a:ln w="0"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Range with detector</a:t>
                      </a: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980ft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8465437"/>
                  </a:ext>
                </a:extLst>
              </a:tr>
            </a:tbl>
          </a:graphicData>
        </a:graphic>
      </p:graphicFrame>
      <p:sp>
        <p:nvSpPr>
          <p:cNvPr id="45" name="Title 44">
            <a:extLst>
              <a:ext uri="{FF2B5EF4-FFF2-40B4-BE49-F238E27FC236}">
                <a16:creationId xmlns:a16="http://schemas.microsoft.com/office/drawing/2014/main" id="{7EA05C36-C608-A244-F853-0EE1BF08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8991G PROLASER® ELECTROTA®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DA0789-108C-1FF8-E74B-96EC48AC87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43" y="782592"/>
            <a:ext cx="3864625" cy="3764018"/>
          </a:xfrm>
          <a:prstGeom prst="rect">
            <a:avLst/>
          </a:prstGeom>
        </p:spPr>
      </p:pic>
      <p:pic>
        <p:nvPicPr>
          <p:cNvPr id="10" name="Picture 9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C822029D-3DF6-0737-91CC-F10CB15A21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107" y="434014"/>
            <a:ext cx="1002106" cy="627826"/>
          </a:xfrm>
          <a:prstGeom prst="rect">
            <a:avLst/>
          </a:prstGeom>
        </p:spPr>
      </p:pic>
      <p:pic>
        <p:nvPicPr>
          <p:cNvPr id="24" name="Picture 23" descr="A picture containing text, screenshot, font, design&#10;&#10;Description automatically generated">
            <a:extLst>
              <a:ext uri="{FF2B5EF4-FFF2-40B4-BE49-F238E27FC236}">
                <a16:creationId xmlns:a16="http://schemas.microsoft.com/office/drawing/2014/main" id="{565A4566-3131-7794-46E3-F653AF28F0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35" y="1070251"/>
            <a:ext cx="542524" cy="526012"/>
          </a:xfrm>
          <a:prstGeom prst="rect">
            <a:avLst/>
          </a:prstGeom>
        </p:spPr>
      </p:pic>
      <p:pic>
        <p:nvPicPr>
          <p:cNvPr id="26" name="Picture 25" descr="A rechargeable laser batteries&#10;&#10;Description automatically generated">
            <a:extLst>
              <a:ext uri="{FF2B5EF4-FFF2-40B4-BE49-F238E27FC236}">
                <a16:creationId xmlns:a16="http://schemas.microsoft.com/office/drawing/2014/main" id="{8474F182-6844-7AC5-3DBA-1CD6F2CBF7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141" y="1564221"/>
            <a:ext cx="572222" cy="581603"/>
          </a:xfrm>
          <a:prstGeom prst="rect">
            <a:avLst/>
          </a:prstGeom>
        </p:spPr>
      </p:pic>
      <p:pic>
        <p:nvPicPr>
          <p:cNvPr id="32" name="Picture 31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9709ED46-D9B3-66A0-8D85-57BD53D46F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581" y="1594476"/>
            <a:ext cx="523802" cy="519306"/>
          </a:xfrm>
          <a:prstGeom prst="rect">
            <a:avLst/>
          </a:prstGeom>
        </p:spPr>
      </p:pic>
      <p:pic>
        <p:nvPicPr>
          <p:cNvPr id="3" name="גרפיקה 27">
            <a:hlinkClick r:id="rId11"/>
            <a:extLst>
              <a:ext uri="{FF2B5EF4-FFF2-40B4-BE49-F238E27FC236}">
                <a16:creationId xmlns:a16="http://schemas.microsoft.com/office/drawing/2014/main" id="{227E6E01-791B-1F41-D4D4-669E0F97C6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516997" y="483977"/>
            <a:ext cx="403918" cy="435475"/>
          </a:xfrm>
          <a:prstGeom prst="rect">
            <a:avLst/>
          </a:prstGeom>
        </p:spPr>
      </p:pic>
      <p:sp>
        <p:nvSpPr>
          <p:cNvPr id="5" name="תיבת טקסט 32">
            <a:extLst>
              <a:ext uri="{FF2B5EF4-FFF2-40B4-BE49-F238E27FC236}">
                <a16:creationId xmlns:a16="http://schemas.microsoft.com/office/drawing/2014/main" id="{789004A6-155A-F712-7CC6-49BBAB694DAC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ROTARY LINE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30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FEE00C-5D49-6440-B2AA-16E6736627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126" y="1766381"/>
            <a:ext cx="2677949" cy="2608235"/>
          </a:xfrm>
          <a:prstGeom prst="rect">
            <a:avLst/>
          </a:prstGeom>
        </p:spPr>
      </p:pic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8991G PROLASER® ELECTROTA®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70A6C7-43CB-C783-73FF-AA170A5D4CCF}"/>
              </a:ext>
            </a:extLst>
          </p:cNvPr>
          <p:cNvGrpSpPr/>
          <p:nvPr/>
        </p:nvGrpSpPr>
        <p:grpSpPr>
          <a:xfrm>
            <a:off x="7114670" y="1841412"/>
            <a:ext cx="1792290" cy="1339138"/>
            <a:chOff x="7033741" y="1902181"/>
            <a:chExt cx="1792290" cy="133913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B386FAB-A95F-825F-924C-4F1A412EF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103827" y="1966368"/>
              <a:ext cx="1649223" cy="1069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מלבן 52">
              <a:extLst>
                <a:ext uri="{FF2B5EF4-FFF2-40B4-BE49-F238E27FC236}">
                  <a16:creationId xmlns:a16="http://schemas.microsoft.com/office/drawing/2014/main" id="{DBF03373-0C9C-5F09-6468-555217917453}"/>
                </a:ext>
              </a:extLst>
            </p:cNvPr>
            <p:cNvSpPr/>
            <p:nvPr/>
          </p:nvSpPr>
          <p:spPr>
            <a:xfrm>
              <a:off x="7103829" y="2970511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3" name="TextBox 13">
              <a:extLst>
                <a:ext uri="{FF2B5EF4-FFF2-40B4-BE49-F238E27FC236}">
                  <a16:creationId xmlns:a16="http://schemas.microsoft.com/office/drawing/2014/main" id="{6A666BDD-59BE-5899-F488-51B0C647C3BC}"/>
                </a:ext>
              </a:extLst>
            </p:cNvPr>
            <p:cNvSpPr txBox="1"/>
            <p:nvPr/>
          </p:nvSpPr>
          <p:spPr>
            <a:xfrm>
              <a:off x="7112704" y="3001775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Drywall Installation</a:t>
              </a:r>
            </a:p>
          </p:txBody>
        </p:sp>
        <p:sp>
          <p:nvSpPr>
            <p:cNvPr id="28" name="מלבן 54">
              <a:extLst>
                <a:ext uri="{FF2B5EF4-FFF2-40B4-BE49-F238E27FC236}">
                  <a16:creationId xmlns:a16="http://schemas.microsoft.com/office/drawing/2014/main" id="{FC33FAF3-4194-DEA3-C1F0-6D5FF965D54E}"/>
                </a:ext>
              </a:extLst>
            </p:cNvPr>
            <p:cNvSpPr/>
            <p:nvPr/>
          </p:nvSpPr>
          <p:spPr>
            <a:xfrm>
              <a:off x="7033741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8993CB-FBE9-8468-C124-1A9318F94ED8}"/>
              </a:ext>
            </a:extLst>
          </p:cNvPr>
          <p:cNvGrpSpPr/>
          <p:nvPr/>
        </p:nvGrpSpPr>
        <p:grpSpPr>
          <a:xfrm>
            <a:off x="7114670" y="3342156"/>
            <a:ext cx="1792290" cy="1339138"/>
            <a:chOff x="7033741" y="3376526"/>
            <a:chExt cx="1792290" cy="1339138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9BA613C5-868A-4114-C2FC-C95247520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9" r="4199"/>
            <a:stretch/>
          </p:blipFill>
          <p:spPr bwMode="auto">
            <a:xfrm>
              <a:off x="7103828" y="3422652"/>
              <a:ext cx="1649223" cy="1182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מלבן 2">
              <a:extLst>
                <a:ext uri="{FF2B5EF4-FFF2-40B4-BE49-F238E27FC236}">
                  <a16:creationId xmlns:a16="http://schemas.microsoft.com/office/drawing/2014/main" id="{7C5232D0-13A2-1012-EB81-F43227CF7441}"/>
                </a:ext>
              </a:extLst>
            </p:cNvPr>
            <p:cNvSpPr/>
            <p:nvPr/>
          </p:nvSpPr>
          <p:spPr>
            <a:xfrm>
              <a:off x="7103829" y="4444856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EF521D5-B4A0-67EF-C6C0-313999D27862}"/>
                </a:ext>
              </a:extLst>
            </p:cNvPr>
            <p:cNvSpPr txBox="1"/>
            <p:nvPr/>
          </p:nvSpPr>
          <p:spPr>
            <a:xfrm>
              <a:off x="7103829" y="4464381"/>
              <a:ext cx="1658099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</a:p>
          </p:txBody>
        </p:sp>
        <p:sp>
          <p:nvSpPr>
            <p:cNvPr id="34" name="מלבן 40">
              <a:extLst>
                <a:ext uri="{FF2B5EF4-FFF2-40B4-BE49-F238E27FC236}">
                  <a16:creationId xmlns:a16="http://schemas.microsoft.com/office/drawing/2014/main" id="{36EB5D7A-DB0F-E061-09AE-0D0EF20D7AA3}"/>
                </a:ext>
              </a:extLst>
            </p:cNvPr>
            <p:cNvSpPr/>
            <p:nvPr/>
          </p:nvSpPr>
          <p:spPr>
            <a:xfrm>
              <a:off x="7033741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3BCC43B-50F0-6116-4FC7-52666432549C}"/>
              </a:ext>
            </a:extLst>
          </p:cNvPr>
          <p:cNvGrpSpPr/>
          <p:nvPr/>
        </p:nvGrpSpPr>
        <p:grpSpPr>
          <a:xfrm>
            <a:off x="7114670" y="340668"/>
            <a:ext cx="1792290" cy="1339138"/>
            <a:chOff x="7033741" y="426124"/>
            <a:chExt cx="1792290" cy="1339138"/>
          </a:xfrm>
        </p:grpSpPr>
        <p:pic>
          <p:nvPicPr>
            <p:cNvPr id="37" name="Picture 2">
              <a:extLst>
                <a:ext uri="{FF2B5EF4-FFF2-40B4-BE49-F238E27FC236}">
                  <a16:creationId xmlns:a16="http://schemas.microsoft.com/office/drawing/2014/main" id="{0BAB44D7-5E1A-C7E8-C129-29B501DCFF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8" r="4728"/>
            <a:stretch/>
          </p:blipFill>
          <p:spPr bwMode="auto">
            <a:xfrm>
              <a:off x="7103829" y="482444"/>
              <a:ext cx="1659859" cy="122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מלבן 61">
              <a:extLst>
                <a:ext uri="{FF2B5EF4-FFF2-40B4-BE49-F238E27FC236}">
                  <a16:creationId xmlns:a16="http://schemas.microsoft.com/office/drawing/2014/main" id="{5A466E5A-8FB6-403D-B007-64CB4118B903}"/>
                </a:ext>
              </a:extLst>
            </p:cNvPr>
            <p:cNvSpPr/>
            <p:nvPr/>
          </p:nvSpPr>
          <p:spPr>
            <a:xfrm>
              <a:off x="7103829" y="1494454"/>
              <a:ext cx="1658100" cy="216200"/>
            </a:xfrm>
            <a:prstGeom prst="rect">
              <a:avLst/>
            </a:prstGeom>
            <a:solidFill>
              <a:srgbClr val="4FBA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TextBox 13">
              <a:extLst>
                <a:ext uri="{FF2B5EF4-FFF2-40B4-BE49-F238E27FC236}">
                  <a16:creationId xmlns:a16="http://schemas.microsoft.com/office/drawing/2014/main" id="{53686226-D848-8F43-68A7-BBA84849E17C}"/>
                </a:ext>
              </a:extLst>
            </p:cNvPr>
            <p:cNvSpPr txBox="1"/>
            <p:nvPr/>
          </p:nvSpPr>
          <p:spPr>
            <a:xfrm>
              <a:off x="7112704" y="1519522"/>
              <a:ext cx="1649224" cy="169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sz="1100" b="1">
                  <a:solidFill>
                    <a:schemeClr val="bg1"/>
                  </a:solidFill>
                </a:rPr>
                <a:t>Electrical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43" name="מלבן 63">
              <a:extLst>
                <a:ext uri="{FF2B5EF4-FFF2-40B4-BE49-F238E27FC236}">
                  <a16:creationId xmlns:a16="http://schemas.microsoft.com/office/drawing/2014/main" id="{66B7FA3D-9B54-9D90-C82B-133F1B04E68B}"/>
                </a:ext>
              </a:extLst>
            </p:cNvPr>
            <p:cNvSpPr/>
            <p:nvPr/>
          </p:nvSpPr>
          <p:spPr>
            <a:xfrm>
              <a:off x="7033741" y="42612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3CCA8444-29D8-2C1F-9DF7-AE14FBFAA18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ROTARY LINE</a:t>
            </a:r>
            <a:endParaRPr lang="he-IL"/>
          </a:p>
        </p:txBody>
      </p:sp>
      <p:sp>
        <p:nvSpPr>
          <p:cNvPr id="6" name="תיבת טקסט 44">
            <a:extLst>
              <a:ext uri="{FF2B5EF4-FFF2-40B4-BE49-F238E27FC236}">
                <a16:creationId xmlns:a16="http://schemas.microsoft.com/office/drawing/2014/main" id="{ADB1E0AA-5543-4286-D668-626887A245DF}"/>
              </a:ext>
            </a:extLst>
          </p:cNvPr>
          <p:cNvSpPr txBox="1"/>
          <p:nvPr/>
        </p:nvSpPr>
        <p:spPr>
          <a:xfrm>
            <a:off x="4428253" y="1981815"/>
            <a:ext cx="1872894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360° rotation generates a horizontal or vertical level plane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7" name="מחבר: מרפקי 32">
            <a:extLst>
              <a:ext uri="{FF2B5EF4-FFF2-40B4-BE49-F238E27FC236}">
                <a16:creationId xmlns:a16="http://schemas.microsoft.com/office/drawing/2014/main" id="{9250F844-4BA2-321E-B225-8007E8E24102}"/>
              </a:ext>
            </a:extLst>
          </p:cNvPr>
          <p:cNvCxnSpPr>
            <a:cxnSpLocks/>
          </p:cNvCxnSpPr>
          <p:nvPr/>
        </p:nvCxnSpPr>
        <p:spPr>
          <a:xfrm rot="10800000">
            <a:off x="1891971" y="1549191"/>
            <a:ext cx="914532" cy="331836"/>
          </a:xfrm>
          <a:prstGeom prst="bentConnector3">
            <a:avLst>
              <a:gd name="adj1" fmla="val 7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: מרפקי 35">
            <a:extLst>
              <a:ext uri="{FF2B5EF4-FFF2-40B4-BE49-F238E27FC236}">
                <a16:creationId xmlns:a16="http://schemas.microsoft.com/office/drawing/2014/main" id="{EC6AF75A-2E90-8612-A57E-8F12C4AFF1E8}"/>
              </a:ext>
            </a:extLst>
          </p:cNvPr>
          <p:cNvCxnSpPr>
            <a:cxnSpLocks/>
          </p:cNvCxnSpPr>
          <p:nvPr/>
        </p:nvCxnSpPr>
        <p:spPr>
          <a:xfrm flipV="1">
            <a:off x="3452000" y="1971389"/>
            <a:ext cx="2609956" cy="373321"/>
          </a:xfrm>
          <a:prstGeom prst="bentConnector3">
            <a:avLst>
              <a:gd name="adj1" fmla="val 35986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תיבת טקסט 46">
            <a:extLst>
              <a:ext uri="{FF2B5EF4-FFF2-40B4-BE49-F238E27FC236}">
                <a16:creationId xmlns:a16="http://schemas.microsoft.com/office/drawing/2014/main" id="{8BC02533-12B6-23AB-460C-DDBA516C3BAF}"/>
              </a:ext>
            </a:extLst>
          </p:cNvPr>
          <p:cNvSpPr txBox="1"/>
          <p:nvPr/>
        </p:nvSpPr>
        <p:spPr>
          <a:xfrm>
            <a:off x="579280" y="1396176"/>
            <a:ext cx="1265845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 Five variable speeds (0, 60,120, 300, 600 rpm)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0" name="מחבר: מרפקי 63">
            <a:extLst>
              <a:ext uri="{FF2B5EF4-FFF2-40B4-BE49-F238E27FC236}">
                <a16:creationId xmlns:a16="http://schemas.microsoft.com/office/drawing/2014/main" id="{21D3E17D-38E7-EF4A-C63A-3A162098FE4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32556" y="2943170"/>
            <a:ext cx="763096" cy="411430"/>
          </a:xfrm>
          <a:prstGeom prst="bentConnector3">
            <a:avLst>
              <a:gd name="adj1" fmla="val 100077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תיבת טקסט 64">
            <a:extLst>
              <a:ext uri="{FF2B5EF4-FFF2-40B4-BE49-F238E27FC236}">
                <a16:creationId xmlns:a16="http://schemas.microsoft.com/office/drawing/2014/main" id="{08A0741D-5ACB-979B-DAB5-238D018CA2A9}"/>
              </a:ext>
            </a:extLst>
          </p:cNvPr>
          <p:cNvSpPr txBox="1"/>
          <p:nvPr/>
        </p:nvSpPr>
        <p:spPr>
          <a:xfrm>
            <a:off x="652675" y="3354600"/>
            <a:ext cx="1265844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 Rugged design with protective handles</a:t>
            </a:r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12" name="מחבר: מרפקי 32">
            <a:extLst>
              <a:ext uri="{FF2B5EF4-FFF2-40B4-BE49-F238E27FC236}">
                <a16:creationId xmlns:a16="http://schemas.microsoft.com/office/drawing/2014/main" id="{9EF05224-42B7-5592-066D-4139BA5E3EC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49892" y="1352593"/>
            <a:ext cx="545510" cy="522969"/>
          </a:xfrm>
          <a:prstGeom prst="bentConnector3">
            <a:avLst>
              <a:gd name="adj1" fmla="val 50000"/>
            </a:avLst>
          </a:prstGeom>
          <a:ln w="12700">
            <a:solidFill>
              <a:srgbClr val="4FBA00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תיבת טקסט 44">
            <a:extLst>
              <a:ext uri="{FF2B5EF4-FFF2-40B4-BE49-F238E27FC236}">
                <a16:creationId xmlns:a16="http://schemas.microsoft.com/office/drawing/2014/main" id="{1DD57BC1-877F-0BBD-06EA-92CFFBD79D79}"/>
              </a:ext>
            </a:extLst>
          </p:cNvPr>
          <p:cNvSpPr txBox="1"/>
          <p:nvPr/>
        </p:nvSpPr>
        <p:spPr>
          <a:xfrm>
            <a:off x="3240580" y="1066231"/>
            <a:ext cx="1872894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+mj-lt"/>
              </a:rPr>
              <a:t>Protective Shock Absorbing Cover</a:t>
            </a:r>
          </a:p>
        </p:txBody>
      </p:sp>
    </p:spTree>
    <p:extLst>
      <p:ext uri="{BB962C8B-B14F-4D97-AF65-F5344CB8AC3E}">
        <p14:creationId xmlns:p14="http://schemas.microsoft.com/office/powerpoint/2010/main" val="1650528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8991G PROLASER® ELECTROTA®</a:t>
            </a:r>
            <a:endParaRPr lang="en-US"/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3CCA8444-29D8-2C1F-9DF7-AE14FBFAA18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ROTARY LINE</a:t>
            </a:r>
            <a:endParaRPr lang="he-IL"/>
          </a:p>
        </p:txBody>
      </p:sp>
      <p:pic>
        <p:nvPicPr>
          <p:cNvPr id="2" name="Online Media 1" title="8991G Prolaser Self-Leveling Green Rotary Laser">
            <a:hlinkClick r:id="" action="ppaction://media"/>
            <a:extLst>
              <a:ext uri="{FF2B5EF4-FFF2-40B4-BE49-F238E27FC236}">
                <a16:creationId xmlns:a16="http://schemas.microsoft.com/office/drawing/2014/main" id="{309CB87E-B070-621B-7A33-A378B9EF3E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63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8991G PROLASER® ELECTROTA®</a:t>
            </a:r>
            <a:endParaRPr lang="en-US"/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3CCA8444-29D8-2C1F-9DF7-AE14FBFAA18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ROTARY LINE</a:t>
            </a:r>
            <a:endParaRPr lang="he-I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06F3A-2837-EB5F-925A-60BCD9D1C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3003" y="482632"/>
            <a:ext cx="4377993" cy="417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09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44">
            <a:extLst>
              <a:ext uri="{FF2B5EF4-FFF2-40B4-BE49-F238E27FC236}">
                <a16:creationId xmlns:a16="http://schemas.microsoft.com/office/drawing/2014/main" id="{983C304B-A90D-8A4F-87E3-33B14E2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1B2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8991G PROLASER KIT</a:t>
            </a:r>
            <a:endParaRPr lang="en-US" dirty="0"/>
          </a:p>
        </p:txBody>
      </p:sp>
      <p:sp>
        <p:nvSpPr>
          <p:cNvPr id="3" name="תיבת טקסט 32">
            <a:extLst>
              <a:ext uri="{FF2B5EF4-FFF2-40B4-BE49-F238E27FC236}">
                <a16:creationId xmlns:a16="http://schemas.microsoft.com/office/drawing/2014/main" id="{3CCA8444-29D8-2C1F-9DF7-AE14FBFAA184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ROTARY LINE</a:t>
            </a:r>
            <a:endParaRPr lang="he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358885-BE56-AF02-72AB-0437DCD25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44" y="90049"/>
            <a:ext cx="509749" cy="4727819"/>
          </a:xfrm>
          <a:prstGeom prst="rect">
            <a:avLst/>
          </a:prstGeom>
        </p:spPr>
      </p:pic>
      <p:pic>
        <p:nvPicPr>
          <p:cNvPr id="15" name="Picture 14" descr="A tripod with a camera lens&#10;&#10;Description automatically generated">
            <a:extLst>
              <a:ext uri="{FF2B5EF4-FFF2-40B4-BE49-F238E27FC236}">
                <a16:creationId xmlns:a16="http://schemas.microsoft.com/office/drawing/2014/main" id="{DD551041-4CC8-325E-42FE-E352CBFFB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29" y="283861"/>
            <a:ext cx="2980190" cy="43688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AB3B28-FB61-A16A-8F67-D29281B71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05" y="2246916"/>
            <a:ext cx="4172532" cy="2048161"/>
          </a:xfrm>
          <a:prstGeom prst="rect">
            <a:avLst/>
          </a:prstGeom>
        </p:spPr>
      </p:pic>
      <p:sp>
        <p:nvSpPr>
          <p:cNvPr id="19" name="תיבת טקסט 44">
            <a:extLst>
              <a:ext uri="{FF2B5EF4-FFF2-40B4-BE49-F238E27FC236}">
                <a16:creationId xmlns:a16="http://schemas.microsoft.com/office/drawing/2014/main" id="{6698F8A1-D7D9-A972-C202-5C95BCFE20FD}"/>
              </a:ext>
            </a:extLst>
          </p:cNvPr>
          <p:cNvSpPr txBox="1"/>
          <p:nvPr/>
        </p:nvSpPr>
        <p:spPr>
          <a:xfrm>
            <a:off x="2406041" y="1122316"/>
            <a:ext cx="308932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l" rtl="0">
              <a:defRPr/>
            </a:pPr>
            <a:r>
              <a:rPr lang="en-GB" sz="2400" b="1" dirty="0">
                <a:solidFill>
                  <a:srgbClr val="FF0000"/>
                </a:solidFill>
                <a:latin typeface="+mj-lt"/>
              </a:rPr>
              <a:t>MSRP $1,250.00</a:t>
            </a:r>
          </a:p>
        </p:txBody>
      </p:sp>
    </p:spTree>
    <p:extLst>
      <p:ext uri="{BB962C8B-B14F-4D97-AF65-F5344CB8AC3E}">
        <p14:creationId xmlns:p14="http://schemas.microsoft.com/office/powerpoint/2010/main" val="2028499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7299378A-7BDE-41AB-8C4C-4284BE60A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7" b="23911"/>
          <a:stretch/>
        </p:blipFill>
        <p:spPr>
          <a:xfrm>
            <a:off x="0" y="1347614"/>
            <a:ext cx="6907868" cy="2005200"/>
          </a:xfrm>
          <a:prstGeom prst="rect">
            <a:avLst/>
          </a:prstGeom>
        </p:spPr>
      </p:pic>
      <p:pic>
        <p:nvPicPr>
          <p:cNvPr id="16" name="גרפיקה 15">
            <a:extLst>
              <a:ext uri="{FF2B5EF4-FFF2-40B4-BE49-F238E27FC236}">
                <a16:creationId xmlns:a16="http://schemas.microsoft.com/office/drawing/2014/main" id="{9AE554F2-09D1-4E5C-BE56-9188AE38F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1520" y="267494"/>
            <a:ext cx="3096344" cy="509525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89C6023-1D52-4AFC-B413-F05C0D80F3B9}"/>
              </a:ext>
            </a:extLst>
          </p:cNvPr>
          <p:cNvSpPr/>
          <p:nvPr/>
        </p:nvSpPr>
        <p:spPr>
          <a:xfrm>
            <a:off x="0" y="1347614"/>
            <a:ext cx="9144000" cy="2005263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47BC8814-1E54-4BF1-89F5-30E5640588C1}"/>
              </a:ext>
            </a:extLst>
          </p:cNvPr>
          <p:cNvSpPr txBox="1"/>
          <p:nvPr/>
        </p:nvSpPr>
        <p:spPr>
          <a:xfrm>
            <a:off x="1466655" y="1761659"/>
            <a:ext cx="6210690" cy="954107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6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LAYOUT, MARKING</a:t>
            </a:r>
            <a:endParaRPr kumimoji="0" lang="en-GB" sz="2800" b="0" i="0" u="none" strike="noStrike" kern="1200" cap="none" spc="6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600" normalizeH="0" baseline="0" noProof="0">
                <a:ln>
                  <a:noFill/>
                </a:ln>
                <a:solidFill>
                  <a:srgbClr val="000001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&amp; MEASURING</a:t>
            </a:r>
            <a:endParaRPr kumimoji="0" lang="he-IL" sz="2800" b="0" i="0" u="none" strike="noStrike" kern="1200" cap="none" spc="600" normalizeH="0" baseline="0" noProof="0">
              <a:ln>
                <a:noFill/>
              </a:ln>
              <a:solidFill>
                <a:srgbClr val="000001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1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ipod, frame&#10;&#10;Description automatically generated">
            <a:extLst>
              <a:ext uri="{FF2B5EF4-FFF2-40B4-BE49-F238E27FC236}">
                <a16:creationId xmlns:a16="http://schemas.microsoft.com/office/drawing/2014/main" id="{4B53CBED-9C9E-21CB-6999-E25FAD7A8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46" y="1023222"/>
            <a:ext cx="4745146" cy="22900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60860" y="4876006"/>
            <a:ext cx="375636" cy="216024"/>
          </a:xfrm>
        </p:spPr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67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/>
          <a:lstStyle/>
          <a:p>
            <a:r>
              <a:rPr lang="en-US"/>
              <a:t>317 ADJUSTABLE T-SQUARE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F5513E9-13A3-5653-1277-565460B9E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Aluminum Profile</a:t>
            </a:r>
          </a:p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EA19A1-B407-B341-E52C-4EBC487D6E24}"/>
              </a:ext>
            </a:extLst>
          </p:cNvPr>
          <p:cNvGrpSpPr/>
          <p:nvPr/>
        </p:nvGrpSpPr>
        <p:grpSpPr>
          <a:xfrm>
            <a:off x="7020272" y="1900804"/>
            <a:ext cx="1792290" cy="1332000"/>
            <a:chOff x="7164288" y="3434342"/>
            <a:chExt cx="1792290" cy="1332000"/>
          </a:xfrm>
        </p:grpSpPr>
        <p:pic>
          <p:nvPicPr>
            <p:cNvPr id="39" name="Picture 38" descr="A close-up of a ruler&#10;&#10;Description automatically generated with low confidence">
              <a:extLst>
                <a:ext uri="{FF2B5EF4-FFF2-40B4-BE49-F238E27FC236}">
                  <a16:creationId xmlns:a16="http://schemas.microsoft.com/office/drawing/2014/main" id="{A76BF5E2-C8ED-680B-5D74-B14B27C1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681" y="3507854"/>
              <a:ext cx="1664794" cy="1104419"/>
            </a:xfrm>
            <a:prstGeom prst="rect">
              <a:avLst/>
            </a:prstGeom>
          </p:spPr>
        </p:pic>
        <p:grpSp>
          <p:nvGrpSpPr>
            <p:cNvPr id="15" name="קבוצה 33">
              <a:extLst>
                <a:ext uri="{FF2B5EF4-FFF2-40B4-BE49-F238E27FC236}">
                  <a16:creationId xmlns:a16="http://schemas.microsoft.com/office/drawing/2014/main" id="{F59B480F-E715-6E1A-4169-F63CF5B1F8A7}"/>
                </a:ext>
              </a:extLst>
            </p:cNvPr>
            <p:cNvGrpSpPr/>
            <p:nvPr/>
          </p:nvGrpSpPr>
          <p:grpSpPr>
            <a:xfrm>
              <a:off x="7164288" y="3434342"/>
              <a:ext cx="1792290" cy="1332000"/>
              <a:chOff x="6703316" y="3376526"/>
              <a:chExt cx="1792290" cy="1339138"/>
            </a:xfrm>
          </p:grpSpPr>
          <p:sp>
            <p:nvSpPr>
              <p:cNvPr id="16" name="מלבן 35">
                <a:extLst>
                  <a:ext uri="{FF2B5EF4-FFF2-40B4-BE49-F238E27FC236}">
                    <a16:creationId xmlns:a16="http://schemas.microsoft.com/office/drawing/2014/main" id="{78EA3129-DFE9-EB99-CC13-34BF61B033C0}"/>
                  </a:ext>
                </a:extLst>
              </p:cNvPr>
              <p:cNvSpPr/>
              <p:nvPr/>
            </p:nvSpPr>
            <p:spPr>
              <a:xfrm>
                <a:off x="6773404" y="4444856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CE6926B3-B7BB-D4F7-58AD-18D35154E557}"/>
                  </a:ext>
                </a:extLst>
              </p:cNvPr>
              <p:cNvSpPr txBox="1"/>
              <p:nvPr/>
            </p:nvSpPr>
            <p:spPr>
              <a:xfrm>
                <a:off x="6773404" y="4472364"/>
                <a:ext cx="1658099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  <a:latin typeface="+mj-lt"/>
                  </a:rPr>
                  <a:t>Folds For Easy Storage</a:t>
                </a:r>
                <a:endParaRPr lang="en-GB" sz="11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" name="מלבן 37">
                <a:extLst>
                  <a:ext uri="{FF2B5EF4-FFF2-40B4-BE49-F238E27FC236}">
                    <a16:creationId xmlns:a16="http://schemas.microsoft.com/office/drawing/2014/main" id="{2E2D7CD4-41F9-4530-708F-1EE2AFAFE71D}"/>
                  </a:ext>
                </a:extLst>
              </p:cNvPr>
              <p:cNvSpPr/>
              <p:nvPr/>
            </p:nvSpPr>
            <p:spPr>
              <a:xfrm>
                <a:off x="6703316" y="3376526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8DBFC25-6DE5-86F2-268F-DF8767BC55A6}"/>
              </a:ext>
            </a:extLst>
          </p:cNvPr>
          <p:cNvSpPr txBox="1"/>
          <p:nvPr/>
        </p:nvSpPr>
        <p:spPr>
          <a:xfrm>
            <a:off x="1600904" y="3807060"/>
            <a:ext cx="10058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ABS End Caps With Ledge</a:t>
            </a:r>
          </a:p>
        </p:txBody>
      </p:sp>
      <p:cxnSp>
        <p:nvCxnSpPr>
          <p:cNvPr id="21" name="מחבר: מרפקי 46">
            <a:extLst>
              <a:ext uri="{FF2B5EF4-FFF2-40B4-BE49-F238E27FC236}">
                <a16:creationId xmlns:a16="http://schemas.microsoft.com/office/drawing/2014/main" id="{D1990115-6BF9-5754-9B66-0A6CEDA18DCF}"/>
              </a:ext>
            </a:extLst>
          </p:cNvPr>
          <p:cNvCxnSpPr>
            <a:cxnSpLocks/>
          </p:cNvCxnSpPr>
          <p:nvPr/>
        </p:nvCxnSpPr>
        <p:spPr>
          <a:xfrm flipV="1">
            <a:off x="3382978" y="1240700"/>
            <a:ext cx="936104" cy="458897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: מרפקי 46">
            <a:extLst>
              <a:ext uri="{FF2B5EF4-FFF2-40B4-BE49-F238E27FC236}">
                <a16:creationId xmlns:a16="http://schemas.microsoft.com/office/drawing/2014/main" id="{233A962B-8AE3-E243-4BD6-4616679B731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36633" y="3369128"/>
            <a:ext cx="490956" cy="379233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9016E0A-3034-CC3F-D88E-5DC1E4D20C58}"/>
              </a:ext>
            </a:extLst>
          </p:cNvPr>
          <p:cNvSpPr txBox="1"/>
          <p:nvPr/>
        </p:nvSpPr>
        <p:spPr>
          <a:xfrm>
            <a:off x="4345478" y="928674"/>
            <a:ext cx="129614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Sliding Head Adjusts To Any Angle</a:t>
            </a:r>
          </a:p>
        </p:txBody>
      </p:sp>
      <p:cxnSp>
        <p:nvCxnSpPr>
          <p:cNvPr id="28" name="מחבר: מרפקי 46">
            <a:extLst>
              <a:ext uri="{FF2B5EF4-FFF2-40B4-BE49-F238E27FC236}">
                <a16:creationId xmlns:a16="http://schemas.microsoft.com/office/drawing/2014/main" id="{80DBC5E6-AA93-D71C-A6EB-BC58B38F67E7}"/>
              </a:ext>
            </a:extLst>
          </p:cNvPr>
          <p:cNvCxnSpPr>
            <a:cxnSpLocks/>
          </p:cNvCxnSpPr>
          <p:nvPr/>
        </p:nvCxnSpPr>
        <p:spPr>
          <a:xfrm rot="10800000">
            <a:off x="1625113" y="1462044"/>
            <a:ext cx="1529350" cy="574785"/>
          </a:xfrm>
          <a:prstGeom prst="bentConnector3">
            <a:avLst>
              <a:gd name="adj1" fmla="val 83018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9D33A4E-6805-274D-04EE-D308126F9725}"/>
              </a:ext>
            </a:extLst>
          </p:cNvPr>
          <p:cNvSpPr txBox="1"/>
          <p:nvPr/>
        </p:nvSpPr>
        <p:spPr>
          <a:xfrm>
            <a:off x="516818" y="1059982"/>
            <a:ext cx="129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 Strong Screw Lock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A0816EC-F42D-031D-67C1-C4683D062520}"/>
              </a:ext>
            </a:extLst>
          </p:cNvPr>
          <p:cNvGrpSpPr/>
          <p:nvPr/>
        </p:nvGrpSpPr>
        <p:grpSpPr>
          <a:xfrm>
            <a:off x="7013578" y="422908"/>
            <a:ext cx="1792290" cy="1332000"/>
            <a:chOff x="7157594" y="1956446"/>
            <a:chExt cx="1792290" cy="1332000"/>
          </a:xfrm>
        </p:grpSpPr>
        <p:grpSp>
          <p:nvGrpSpPr>
            <p:cNvPr id="11" name="קבוצה 27">
              <a:extLst>
                <a:ext uri="{FF2B5EF4-FFF2-40B4-BE49-F238E27FC236}">
                  <a16:creationId xmlns:a16="http://schemas.microsoft.com/office/drawing/2014/main" id="{14B80833-39C8-7FBF-EE5C-0693A05AED6A}"/>
                </a:ext>
              </a:extLst>
            </p:cNvPr>
            <p:cNvGrpSpPr/>
            <p:nvPr/>
          </p:nvGrpSpPr>
          <p:grpSpPr>
            <a:xfrm>
              <a:off x="7157594" y="1956446"/>
              <a:ext cx="1792290" cy="1332000"/>
              <a:chOff x="6703316" y="1902181"/>
              <a:chExt cx="1792290" cy="1339138"/>
            </a:xfrm>
          </p:grpSpPr>
          <p:sp>
            <p:nvSpPr>
              <p:cNvPr id="12" name="מלבן 30">
                <a:extLst>
                  <a:ext uri="{FF2B5EF4-FFF2-40B4-BE49-F238E27FC236}">
                    <a16:creationId xmlns:a16="http://schemas.microsoft.com/office/drawing/2014/main" id="{4F8E3AF6-A404-BE5D-4034-8A976C7A032B}"/>
                  </a:ext>
                </a:extLst>
              </p:cNvPr>
              <p:cNvSpPr/>
              <p:nvPr/>
            </p:nvSpPr>
            <p:spPr>
              <a:xfrm>
                <a:off x="6773404" y="2970511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FDFA8FB0-09CD-90D0-4E71-2C943F133B31}"/>
                  </a:ext>
                </a:extLst>
              </p:cNvPr>
              <p:cNvSpPr txBox="1"/>
              <p:nvPr/>
            </p:nvSpPr>
            <p:spPr>
              <a:xfrm>
                <a:off x="7077324" y="2981075"/>
                <a:ext cx="1129257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  <a:latin typeface="+mj-lt"/>
                  </a:rPr>
                  <a:t>Angle Markings </a:t>
                </a:r>
              </a:p>
            </p:txBody>
          </p:sp>
          <p:sp>
            <p:nvSpPr>
              <p:cNvPr id="14" name="מלבן 32">
                <a:extLst>
                  <a:ext uri="{FF2B5EF4-FFF2-40B4-BE49-F238E27FC236}">
                    <a16:creationId xmlns:a16="http://schemas.microsoft.com/office/drawing/2014/main" id="{53B8B662-E2F8-4634-9322-A0C5098A7821}"/>
                  </a:ext>
                </a:extLst>
              </p:cNvPr>
              <p:cNvSpPr/>
              <p:nvPr/>
            </p:nvSpPr>
            <p:spPr>
              <a:xfrm>
                <a:off x="6703316" y="1902181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41" name="Picture 40" descr="A close-up of a person using a ruler&#10;&#10;Description automatically generated with medium confidence">
              <a:extLst>
                <a:ext uri="{FF2B5EF4-FFF2-40B4-BE49-F238E27FC236}">
                  <a16:creationId xmlns:a16="http://schemas.microsoft.com/office/drawing/2014/main" id="{6082B763-DC73-E70C-89EB-7EE26694B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06" b="9158"/>
            <a:stretch/>
          </p:blipFill>
          <p:spPr>
            <a:xfrm>
              <a:off x="7227681" y="2007967"/>
              <a:ext cx="1658100" cy="1010320"/>
            </a:xfrm>
            <a:prstGeom prst="rect">
              <a:avLst/>
            </a:prstGeom>
          </p:spPr>
        </p:pic>
      </p:grpSp>
      <p:sp>
        <p:nvSpPr>
          <p:cNvPr id="25" name="תיבת טקסט 32">
            <a:extLst>
              <a:ext uri="{FF2B5EF4-FFF2-40B4-BE49-F238E27FC236}">
                <a16:creationId xmlns:a16="http://schemas.microsoft.com/office/drawing/2014/main" id="{EB653D08-6ACC-A36F-7BEF-201D30614D24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SQUARES &amp; ANGLES</a:t>
            </a:r>
            <a:endParaRPr lang="he-IL" sz="2800"/>
          </a:p>
        </p:txBody>
      </p:sp>
      <p:graphicFrame>
        <p:nvGraphicFramePr>
          <p:cNvPr id="31" name="טבלה 2">
            <a:extLst>
              <a:ext uri="{FF2B5EF4-FFF2-40B4-BE49-F238E27FC236}">
                <a16:creationId xmlns:a16="http://schemas.microsoft.com/office/drawing/2014/main" id="{59F796F4-6825-F750-ED6F-4CD403B85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85674"/>
              </p:ext>
            </p:extLst>
          </p:nvPr>
        </p:nvGraphicFramePr>
        <p:xfrm>
          <a:off x="6313069" y="4343592"/>
          <a:ext cx="2535609" cy="462444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1728807">
                  <a:extLst>
                    <a:ext uri="{9D8B030D-6E8A-4147-A177-3AD203B41FA5}">
                      <a16:colId xmlns:a16="http://schemas.microsoft.com/office/drawing/2014/main" val="3751208170"/>
                    </a:ext>
                  </a:extLst>
                </a:gridCol>
                <a:gridCol w="806802">
                  <a:extLst>
                    <a:ext uri="{9D8B030D-6E8A-4147-A177-3AD203B41FA5}">
                      <a16:colId xmlns:a16="http://schemas.microsoft.com/office/drawing/2014/main" val="3935682112"/>
                    </a:ext>
                  </a:extLst>
                </a:gridCol>
              </a:tblGrid>
              <a:tr h="249084"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Available size</a:t>
                      </a:r>
                      <a:endParaRPr lang="he-IL" sz="800" b="1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06350"/>
                  </a:ext>
                </a:extLst>
              </a:tr>
              <a:tr h="20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cm/ Inch</a:t>
                      </a:r>
                      <a:endParaRPr lang="he-IL" sz="800" b="0" kern="1200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Units</a:t>
                      </a:r>
                      <a:endParaRPr lang="he-IL" sz="800" b="1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612241"/>
                  </a:ext>
                </a:extLst>
              </a:tr>
            </a:tbl>
          </a:graphicData>
        </a:graphic>
      </p:graphicFrame>
      <p:pic>
        <p:nvPicPr>
          <p:cNvPr id="35" name="תמונה 27">
            <a:extLst>
              <a:ext uri="{FF2B5EF4-FFF2-40B4-BE49-F238E27FC236}">
                <a16:creationId xmlns:a16="http://schemas.microsoft.com/office/drawing/2014/main" id="{85C461C7-9D17-95C4-8659-11C966DAC1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1" t="26348" r="55457" b="45652"/>
          <a:stretch/>
        </p:blipFill>
        <p:spPr>
          <a:xfrm>
            <a:off x="562726" y="1378723"/>
            <a:ext cx="1158084" cy="1173318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7" name="תמונה 27">
            <a:extLst>
              <a:ext uri="{FF2B5EF4-FFF2-40B4-BE49-F238E27FC236}">
                <a16:creationId xmlns:a16="http://schemas.microsoft.com/office/drawing/2014/main" id="{E1D4220B-6E8E-1880-5576-3D26722CF2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3" t="-4796" r="2573" b="37252"/>
          <a:stretch/>
        </p:blipFill>
        <p:spPr>
          <a:xfrm>
            <a:off x="2483768" y="3575919"/>
            <a:ext cx="1158084" cy="1173318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E4E71776-55F6-D3AE-7F51-771E86AF5C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060" y="3312740"/>
            <a:ext cx="574618" cy="4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94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3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60860" y="4876006"/>
            <a:ext cx="375636" cy="216024"/>
          </a:xfrm>
        </p:spPr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68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5686351" cy="369332"/>
          </a:xfrm>
        </p:spPr>
        <p:txBody>
          <a:bodyPr/>
          <a:lstStyle/>
          <a:p>
            <a:r>
              <a:rPr lang="en-US"/>
              <a:t>317 ADJUSTABLE T-SQUARE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F5513E9-13A3-5653-1277-565460B9E4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Aluminum Profile</a:t>
            </a:r>
          </a:p>
          <a:p>
            <a:endParaRPr lang="en-US" dirty="0"/>
          </a:p>
        </p:txBody>
      </p:sp>
      <p:sp>
        <p:nvSpPr>
          <p:cNvPr id="25" name="תיבת טקסט 32">
            <a:extLst>
              <a:ext uri="{FF2B5EF4-FFF2-40B4-BE49-F238E27FC236}">
                <a16:creationId xmlns:a16="http://schemas.microsoft.com/office/drawing/2014/main" id="{EB653D08-6ACC-A36F-7BEF-201D30614D24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SQUARES &amp; ANGLES</a:t>
            </a:r>
            <a:endParaRPr lang="he-IL" sz="2800"/>
          </a:p>
        </p:txBody>
      </p:sp>
      <p:pic>
        <p:nvPicPr>
          <p:cNvPr id="4" name="Online Media 3" title="317 ADJUSTABLE T-SQUARE">
            <a:hlinkClick r:id="" action="ppaction://media"/>
            <a:extLst>
              <a:ext uri="{FF2B5EF4-FFF2-40B4-BE49-F238E27FC236}">
                <a16:creationId xmlns:a16="http://schemas.microsoft.com/office/drawing/2014/main" id="{908B121C-79C6-F9DA-CCAA-2BB2AEB7293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72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69D717B3-2745-8D66-9946-884B2F867D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3586"/>
            <a:ext cx="5974383" cy="25734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69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6118399" cy="369332"/>
          </a:xfrm>
        </p:spPr>
        <p:txBody>
          <a:bodyPr/>
          <a:lstStyle/>
          <a:p>
            <a:r>
              <a:rPr lang="en-US"/>
              <a:t>325 MAGNETIC LOCK COMBINATION SQUARE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5B396C7-4D74-3722-EBBE-415AD7261B30}"/>
              </a:ext>
            </a:extLst>
          </p:cNvPr>
          <p:cNvGrpSpPr/>
          <p:nvPr/>
        </p:nvGrpSpPr>
        <p:grpSpPr>
          <a:xfrm>
            <a:off x="7157594" y="1956446"/>
            <a:ext cx="1792290" cy="1332000"/>
            <a:chOff x="7157594" y="1956446"/>
            <a:chExt cx="1792290" cy="1332000"/>
          </a:xfrm>
        </p:grpSpPr>
        <p:pic>
          <p:nvPicPr>
            <p:cNvPr id="22" name="Picture 21" descr="A picture containing tool, hand tool, power tool, person&#10;&#10;Description automatically generated">
              <a:extLst>
                <a:ext uri="{FF2B5EF4-FFF2-40B4-BE49-F238E27FC236}">
                  <a16:creationId xmlns:a16="http://schemas.microsoft.com/office/drawing/2014/main" id="{F3021F18-C156-8E45-5631-483A7CF2F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5045" y="2010968"/>
              <a:ext cx="1658100" cy="1105400"/>
            </a:xfrm>
            <a:prstGeom prst="rect">
              <a:avLst/>
            </a:prstGeom>
          </p:spPr>
        </p:pic>
        <p:grpSp>
          <p:nvGrpSpPr>
            <p:cNvPr id="11" name="קבוצה 27">
              <a:extLst>
                <a:ext uri="{FF2B5EF4-FFF2-40B4-BE49-F238E27FC236}">
                  <a16:creationId xmlns:a16="http://schemas.microsoft.com/office/drawing/2014/main" id="{0E02162B-BB97-41FF-F7BA-D6936965FBBE}"/>
                </a:ext>
              </a:extLst>
            </p:cNvPr>
            <p:cNvGrpSpPr/>
            <p:nvPr/>
          </p:nvGrpSpPr>
          <p:grpSpPr>
            <a:xfrm>
              <a:off x="7157594" y="1956446"/>
              <a:ext cx="1792290" cy="1332000"/>
              <a:chOff x="6703316" y="1902181"/>
              <a:chExt cx="1792290" cy="1339138"/>
            </a:xfrm>
          </p:grpSpPr>
          <p:sp>
            <p:nvSpPr>
              <p:cNvPr id="12" name="מלבן 30">
                <a:extLst>
                  <a:ext uri="{FF2B5EF4-FFF2-40B4-BE49-F238E27FC236}">
                    <a16:creationId xmlns:a16="http://schemas.microsoft.com/office/drawing/2014/main" id="{413FB7E6-8D29-4CAA-84CC-565D2222D042}"/>
                  </a:ext>
                </a:extLst>
              </p:cNvPr>
              <p:cNvSpPr/>
              <p:nvPr/>
            </p:nvSpPr>
            <p:spPr>
              <a:xfrm>
                <a:off x="6773404" y="2970511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01666CD8-DDD7-AC17-ED3A-A0AB4CB94B92}"/>
                  </a:ext>
                </a:extLst>
              </p:cNvPr>
              <p:cNvSpPr txBox="1"/>
              <p:nvPr/>
            </p:nvSpPr>
            <p:spPr>
              <a:xfrm>
                <a:off x="7077324" y="2981075"/>
                <a:ext cx="1129257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  <a:latin typeface="+mj-lt"/>
                  </a:rPr>
                  <a:t>Angle markings </a:t>
                </a:r>
              </a:p>
            </p:txBody>
          </p:sp>
          <p:sp>
            <p:nvSpPr>
              <p:cNvPr id="14" name="מלבן 32">
                <a:extLst>
                  <a:ext uri="{FF2B5EF4-FFF2-40B4-BE49-F238E27FC236}">
                    <a16:creationId xmlns:a16="http://schemas.microsoft.com/office/drawing/2014/main" id="{E9207314-76FE-CAC6-DEDE-B5BFDEC2432C}"/>
                  </a:ext>
                </a:extLst>
              </p:cNvPr>
              <p:cNvSpPr/>
              <p:nvPr/>
            </p:nvSpPr>
            <p:spPr>
              <a:xfrm>
                <a:off x="6703316" y="1902181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00D98D6-EABF-6EAF-4311-AC7B2B3762A4}"/>
              </a:ext>
            </a:extLst>
          </p:cNvPr>
          <p:cNvSpPr txBox="1"/>
          <p:nvPr/>
        </p:nvSpPr>
        <p:spPr>
          <a:xfrm>
            <a:off x="1365903" y="1416066"/>
            <a:ext cx="129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 Easy-to-Read Vial</a:t>
            </a:r>
          </a:p>
        </p:txBody>
      </p:sp>
      <p:cxnSp>
        <p:nvCxnSpPr>
          <p:cNvPr id="21" name="מחבר: מרפקי 46">
            <a:extLst>
              <a:ext uri="{FF2B5EF4-FFF2-40B4-BE49-F238E27FC236}">
                <a16:creationId xmlns:a16="http://schemas.microsoft.com/office/drawing/2014/main" id="{D61BD18F-72CD-F54C-3790-995A368627C2}"/>
              </a:ext>
            </a:extLst>
          </p:cNvPr>
          <p:cNvCxnSpPr>
            <a:cxnSpLocks/>
          </p:cNvCxnSpPr>
          <p:nvPr/>
        </p:nvCxnSpPr>
        <p:spPr>
          <a:xfrm>
            <a:off x="2764794" y="1562930"/>
            <a:ext cx="1591184" cy="321315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130E43-D6DF-7082-9804-B544E44313D9}"/>
              </a:ext>
            </a:extLst>
          </p:cNvPr>
          <p:cNvGrpSpPr/>
          <p:nvPr/>
        </p:nvGrpSpPr>
        <p:grpSpPr>
          <a:xfrm>
            <a:off x="7157594" y="486739"/>
            <a:ext cx="1792290" cy="1332000"/>
            <a:chOff x="7157594" y="486739"/>
            <a:chExt cx="1792290" cy="1332000"/>
          </a:xfrm>
        </p:grpSpPr>
        <p:grpSp>
          <p:nvGrpSpPr>
            <p:cNvPr id="7" name="קבוצה 20">
              <a:extLst>
                <a:ext uri="{FF2B5EF4-FFF2-40B4-BE49-F238E27FC236}">
                  <a16:creationId xmlns:a16="http://schemas.microsoft.com/office/drawing/2014/main" id="{AB950DE0-CC06-3F94-79A6-C3F576E4E9E1}"/>
                </a:ext>
              </a:extLst>
            </p:cNvPr>
            <p:cNvGrpSpPr/>
            <p:nvPr/>
          </p:nvGrpSpPr>
          <p:grpSpPr>
            <a:xfrm>
              <a:off x="7157594" y="486739"/>
              <a:ext cx="1792290" cy="1332000"/>
              <a:chOff x="6703316" y="432474"/>
              <a:chExt cx="1792290" cy="1339138"/>
            </a:xfrm>
          </p:grpSpPr>
          <p:sp>
            <p:nvSpPr>
              <p:cNvPr id="8" name="מלבן 22">
                <a:extLst>
                  <a:ext uri="{FF2B5EF4-FFF2-40B4-BE49-F238E27FC236}">
                    <a16:creationId xmlns:a16="http://schemas.microsoft.com/office/drawing/2014/main" id="{4E756616-F7E8-DDD3-BBD7-541E4C6AC967}"/>
                  </a:ext>
                </a:extLst>
              </p:cNvPr>
              <p:cNvSpPr/>
              <p:nvPr/>
            </p:nvSpPr>
            <p:spPr>
              <a:xfrm>
                <a:off x="6773404" y="1500804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73911-F486-818D-91CB-61910B28623D}"/>
                  </a:ext>
                </a:extLst>
              </p:cNvPr>
              <p:cNvSpPr txBox="1"/>
              <p:nvPr/>
            </p:nvSpPr>
            <p:spPr>
              <a:xfrm>
                <a:off x="6773404" y="1514432"/>
                <a:ext cx="1658099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rm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  <a:latin typeface="+mj-lt"/>
                  </a:rPr>
                  <a:t>Precise &amp; Accurate Results</a:t>
                </a:r>
              </a:p>
            </p:txBody>
          </p:sp>
          <p:sp>
            <p:nvSpPr>
              <p:cNvPr id="10" name="מלבן 26">
                <a:extLst>
                  <a:ext uri="{FF2B5EF4-FFF2-40B4-BE49-F238E27FC236}">
                    <a16:creationId xmlns:a16="http://schemas.microsoft.com/office/drawing/2014/main" id="{B0640237-47C9-D944-C484-4A4E9E3F8F4E}"/>
                  </a:ext>
                </a:extLst>
              </p:cNvPr>
              <p:cNvSpPr/>
              <p:nvPr/>
            </p:nvSpPr>
            <p:spPr>
              <a:xfrm>
                <a:off x="6703316" y="432474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6" name="Picture 5" descr="A close-up of a person measuring a piece of wood&#10;&#10;Description automatically generated with medium confidence">
              <a:extLst>
                <a:ext uri="{FF2B5EF4-FFF2-40B4-BE49-F238E27FC236}">
                  <a16:creationId xmlns:a16="http://schemas.microsoft.com/office/drawing/2014/main" id="{511C0A73-9E34-F576-6339-937A97A13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72" r="7992" b="15646"/>
            <a:stretch/>
          </p:blipFill>
          <p:spPr>
            <a:xfrm>
              <a:off x="7220988" y="529421"/>
              <a:ext cx="1664793" cy="1017450"/>
            </a:xfrm>
            <a:prstGeom prst="rect">
              <a:avLst/>
            </a:prstGeom>
          </p:spPr>
        </p:pic>
      </p:grpSp>
      <p:cxnSp>
        <p:nvCxnSpPr>
          <p:cNvPr id="26" name="מחבר: מרפקי 46">
            <a:extLst>
              <a:ext uri="{FF2B5EF4-FFF2-40B4-BE49-F238E27FC236}">
                <a16:creationId xmlns:a16="http://schemas.microsoft.com/office/drawing/2014/main" id="{668C11CA-AB85-3C62-88C8-A1B5AE95F9B5}"/>
              </a:ext>
            </a:extLst>
          </p:cNvPr>
          <p:cNvCxnSpPr>
            <a:cxnSpLocks/>
          </p:cNvCxnSpPr>
          <p:nvPr/>
        </p:nvCxnSpPr>
        <p:spPr>
          <a:xfrm>
            <a:off x="3312998" y="2490314"/>
            <a:ext cx="754948" cy="657502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: מרפקי 46">
            <a:extLst>
              <a:ext uri="{FF2B5EF4-FFF2-40B4-BE49-F238E27FC236}">
                <a16:creationId xmlns:a16="http://schemas.microsoft.com/office/drawing/2014/main" id="{9C59FBC4-7436-A5CA-3F79-F985D96005D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612347" y="3725183"/>
            <a:ext cx="523370" cy="508721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A051885-2924-DCCB-5E1D-F15BCD97E237}"/>
              </a:ext>
            </a:extLst>
          </p:cNvPr>
          <p:cNvSpPr txBox="1"/>
          <p:nvPr/>
        </p:nvSpPr>
        <p:spPr>
          <a:xfrm>
            <a:off x="2929165" y="2026692"/>
            <a:ext cx="12961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Magnetic Mechanism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E79963-AB4B-5BC0-DEA9-CA969210CA57}"/>
              </a:ext>
            </a:extLst>
          </p:cNvPr>
          <p:cNvSpPr txBox="1"/>
          <p:nvPr/>
        </p:nvSpPr>
        <p:spPr>
          <a:xfrm>
            <a:off x="1579014" y="3989522"/>
            <a:ext cx="173398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Permanently Etched Ruler Markings (cm or In)</a:t>
            </a:r>
          </a:p>
        </p:txBody>
      </p:sp>
      <p:sp>
        <p:nvSpPr>
          <p:cNvPr id="28" name="תיבת טקסט 32">
            <a:extLst>
              <a:ext uri="{FF2B5EF4-FFF2-40B4-BE49-F238E27FC236}">
                <a16:creationId xmlns:a16="http://schemas.microsoft.com/office/drawing/2014/main" id="{75D06CC2-CF1B-FC82-B4D5-D388908DDDFD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SQUARES &amp; ANGLES</a:t>
            </a:r>
            <a:endParaRPr lang="he-IL" sz="2800"/>
          </a:p>
        </p:txBody>
      </p:sp>
      <p:pic>
        <p:nvPicPr>
          <p:cNvPr id="30" name="Picture 29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DC7A6F0F-29A0-4832-1A42-46797F5175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782" y="3324798"/>
            <a:ext cx="624154" cy="480500"/>
          </a:xfrm>
          <a:prstGeom prst="rect">
            <a:avLst/>
          </a:prstGeom>
        </p:spPr>
      </p:pic>
      <p:pic>
        <p:nvPicPr>
          <p:cNvPr id="32" name="Picture 31" descr="A picture containing sketch, black and white, design, art&#10;&#10;Description automatically generated">
            <a:extLst>
              <a:ext uri="{FF2B5EF4-FFF2-40B4-BE49-F238E27FC236}">
                <a16:creationId xmlns:a16="http://schemas.microsoft.com/office/drawing/2014/main" id="{F5CAC98B-5DB4-49AA-811A-F40799E644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164" y="3324798"/>
            <a:ext cx="574618" cy="487930"/>
          </a:xfrm>
          <a:prstGeom prst="rect">
            <a:avLst/>
          </a:prstGeom>
        </p:spPr>
      </p:pic>
      <p:graphicFrame>
        <p:nvGraphicFramePr>
          <p:cNvPr id="38" name="טבלה 2">
            <a:extLst>
              <a:ext uri="{FF2B5EF4-FFF2-40B4-BE49-F238E27FC236}">
                <a16:creationId xmlns:a16="http://schemas.microsoft.com/office/drawing/2014/main" id="{83BF05AE-2C44-DA7F-05E3-4095C23E2E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014984"/>
              </p:ext>
            </p:extLst>
          </p:nvPr>
        </p:nvGraphicFramePr>
        <p:xfrm>
          <a:off x="6414275" y="4347237"/>
          <a:ext cx="2535609" cy="462444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1728807">
                  <a:extLst>
                    <a:ext uri="{9D8B030D-6E8A-4147-A177-3AD203B41FA5}">
                      <a16:colId xmlns:a16="http://schemas.microsoft.com/office/drawing/2014/main" val="3751208170"/>
                    </a:ext>
                  </a:extLst>
                </a:gridCol>
                <a:gridCol w="806802">
                  <a:extLst>
                    <a:ext uri="{9D8B030D-6E8A-4147-A177-3AD203B41FA5}">
                      <a16:colId xmlns:a16="http://schemas.microsoft.com/office/drawing/2014/main" val="3935682112"/>
                    </a:ext>
                  </a:extLst>
                </a:gridCol>
              </a:tblGrid>
              <a:tr h="249084"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12″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Available size</a:t>
                      </a:r>
                      <a:endParaRPr lang="he-IL" sz="800" b="1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06350"/>
                  </a:ext>
                </a:extLst>
              </a:tr>
              <a:tr h="20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cm/ Inch</a:t>
                      </a:r>
                      <a:endParaRPr lang="he-IL" sz="800" b="0" kern="1200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Units</a:t>
                      </a:r>
                      <a:endParaRPr lang="he-IL" sz="800" b="1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6122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4584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32">
            <a:extLst>
              <a:ext uri="{FF2B5EF4-FFF2-40B4-BE49-F238E27FC236}">
                <a16:creationId xmlns:a16="http://schemas.microsoft.com/office/drawing/2014/main" id="{1B1A6B0E-967C-1D80-E539-F9DFB0C6169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cxnSp>
        <p:nvCxnSpPr>
          <p:cNvPr id="30" name="מחבר: מרפקי 29">
            <a:extLst>
              <a:ext uri="{FF2B5EF4-FFF2-40B4-BE49-F238E27FC236}">
                <a16:creationId xmlns:a16="http://schemas.microsoft.com/office/drawing/2014/main" id="{579057F4-8A67-4685-9166-5B30F739FD09}"/>
              </a:ext>
            </a:extLst>
          </p:cNvPr>
          <p:cNvCxnSpPr>
            <a:cxnSpLocks/>
          </p:cNvCxnSpPr>
          <p:nvPr/>
        </p:nvCxnSpPr>
        <p:spPr>
          <a:xfrm rot="16200000" flipV="1">
            <a:off x="5184286" y="1374046"/>
            <a:ext cx="661217" cy="451731"/>
          </a:xfrm>
          <a:prstGeom prst="bentConnector3">
            <a:avLst>
              <a:gd name="adj1" fmla="val 9953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: מרפקי 32">
            <a:extLst>
              <a:ext uri="{FF2B5EF4-FFF2-40B4-BE49-F238E27FC236}">
                <a16:creationId xmlns:a16="http://schemas.microsoft.com/office/drawing/2014/main" id="{D92E647B-DB94-4149-93AD-AEF42A6B374E}"/>
              </a:ext>
            </a:extLst>
          </p:cNvPr>
          <p:cNvCxnSpPr>
            <a:cxnSpLocks/>
          </p:cNvCxnSpPr>
          <p:nvPr/>
        </p:nvCxnSpPr>
        <p:spPr>
          <a:xfrm rot="10800000">
            <a:off x="2106833" y="1706339"/>
            <a:ext cx="1489879" cy="674396"/>
          </a:xfrm>
          <a:prstGeom prst="bentConnector3">
            <a:avLst>
              <a:gd name="adj1" fmla="val 2526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תמונה 31">
            <a:extLst>
              <a:ext uri="{FF2B5EF4-FFF2-40B4-BE49-F238E27FC236}">
                <a16:creationId xmlns:a16="http://schemas.microsoft.com/office/drawing/2014/main" id="{83B5038B-C90A-47FF-98ED-3BF2AD5C4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4" t="-7158" r="-796" b="23170"/>
          <a:stretch/>
        </p:blipFill>
        <p:spPr>
          <a:xfrm>
            <a:off x="760550" y="1036442"/>
            <a:ext cx="1188000" cy="1188000"/>
          </a:xfrm>
          <a:prstGeom prst="ellipse">
            <a:avLst/>
          </a:prstGeom>
          <a:solidFill>
            <a:schemeClr val="bg1"/>
          </a:solid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72618F3A-11CC-42F1-B0AF-A5A8FFB3A7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0" t="8726" r="15963" b="8221"/>
          <a:stretch/>
        </p:blipFill>
        <p:spPr>
          <a:xfrm>
            <a:off x="5319357" y="3413860"/>
            <a:ext cx="1188000" cy="1188000"/>
          </a:xfrm>
          <a:prstGeom prst="ellipse">
            <a:avLst/>
          </a:prstGeom>
          <a:blipFill>
            <a:blip r:embed="rId4"/>
            <a:stretch>
              <a:fillRect l="6" t="5" r="-7994" b="5"/>
            </a:stretch>
          </a:blipFill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26" name="מחבר: מרפקי 25">
            <a:extLst>
              <a:ext uri="{FF2B5EF4-FFF2-40B4-BE49-F238E27FC236}">
                <a16:creationId xmlns:a16="http://schemas.microsoft.com/office/drawing/2014/main" id="{6E5D4A86-597C-4B41-AD57-D40D450FFF64}"/>
              </a:ext>
            </a:extLst>
          </p:cNvPr>
          <p:cNvCxnSpPr>
            <a:cxnSpLocks/>
          </p:cNvCxnSpPr>
          <p:nvPr/>
        </p:nvCxnSpPr>
        <p:spPr>
          <a:xfrm>
            <a:off x="2874176" y="3524137"/>
            <a:ext cx="2324897" cy="391387"/>
          </a:xfrm>
          <a:prstGeom prst="bentConnector3">
            <a:avLst>
              <a:gd name="adj1" fmla="val 26519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69B3DCB1-D287-4B7D-9B91-6086167241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99" b="2125"/>
          <a:stretch/>
        </p:blipFill>
        <p:spPr>
          <a:xfrm>
            <a:off x="3549411" y="959298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773FA97B-896B-452D-B8A0-9CEA53B56824}"/>
              </a:ext>
            </a:extLst>
          </p:cNvPr>
          <p:cNvGrpSpPr/>
          <p:nvPr/>
        </p:nvGrpSpPr>
        <p:grpSpPr>
          <a:xfrm>
            <a:off x="7118905" y="298442"/>
            <a:ext cx="1792290" cy="1332000"/>
            <a:chOff x="6703316" y="432474"/>
            <a:chExt cx="1792290" cy="1339138"/>
          </a:xfrm>
        </p:grpSpPr>
        <p:sp>
          <p:nvSpPr>
            <p:cNvPr id="29" name="מלבן 28">
              <a:extLst>
                <a:ext uri="{FF2B5EF4-FFF2-40B4-BE49-F238E27FC236}">
                  <a16:creationId xmlns:a16="http://schemas.microsoft.com/office/drawing/2014/main" id="{A50023F3-5F31-4A79-9242-A06BF154F7F2}"/>
                </a:ext>
              </a:extLst>
            </p:cNvPr>
            <p:cNvSpPr/>
            <p:nvPr/>
          </p:nvSpPr>
          <p:spPr>
            <a:xfrm>
              <a:off x="6773404" y="479073"/>
              <a:ext cx="1658100" cy="1241302"/>
            </a:xfrm>
            <a:prstGeom prst="rect">
              <a:avLst/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3" name="מלבן 2">
              <a:extLst>
                <a:ext uri="{FF2B5EF4-FFF2-40B4-BE49-F238E27FC236}">
                  <a16:creationId xmlns:a16="http://schemas.microsoft.com/office/drawing/2014/main" id="{9C82263B-69BE-44F3-A077-2D04F35C8413}"/>
                </a:ext>
              </a:extLst>
            </p:cNvPr>
            <p:cNvSpPr/>
            <p:nvPr/>
          </p:nvSpPr>
          <p:spPr>
            <a:xfrm>
              <a:off x="6773404" y="1507188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36" name="TextBox 13">
              <a:extLst>
                <a:ext uri="{FF2B5EF4-FFF2-40B4-BE49-F238E27FC236}">
                  <a16:creationId xmlns:a16="http://schemas.microsoft.com/office/drawing/2014/main" id="{4B1DC6DC-E167-4E71-96DE-C37A1409A7E4}"/>
                </a:ext>
              </a:extLst>
            </p:cNvPr>
            <p:cNvSpPr txBox="1"/>
            <p:nvPr/>
          </p:nvSpPr>
          <p:spPr>
            <a:xfrm>
              <a:off x="6976728" y="1512804"/>
              <a:ext cx="1271439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 i="0" u="none" strike="noStrike" dirty="0">
                  <a:solidFill>
                    <a:schemeClr val="bg1"/>
                  </a:solidFill>
                </a:rPr>
                <a:t>Framing</a:t>
              </a:r>
              <a:endParaRPr lang="en-GB" sz="1100" b="1" i="0" u="none" strike="noStrike" dirty="0">
                <a:solidFill>
                  <a:schemeClr val="bg1"/>
                </a:solidFill>
              </a:endParaRPr>
            </a:p>
          </p:txBody>
        </p:sp>
        <p:sp>
          <p:nvSpPr>
            <p:cNvPr id="41" name="מלבן 40">
              <a:extLst>
                <a:ext uri="{FF2B5EF4-FFF2-40B4-BE49-F238E27FC236}">
                  <a16:creationId xmlns:a16="http://schemas.microsoft.com/office/drawing/2014/main" id="{CD2EDF3B-8415-49C4-B5CE-106AFCB9C928}"/>
                </a:ext>
              </a:extLst>
            </p:cNvPr>
            <p:cNvSpPr/>
            <p:nvPr/>
          </p:nvSpPr>
          <p:spPr>
            <a:xfrm>
              <a:off x="6703316" y="432474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9C538A7F-8BBA-4445-BB22-13E3CCC23E5F}"/>
              </a:ext>
            </a:extLst>
          </p:cNvPr>
          <p:cNvGrpSpPr/>
          <p:nvPr/>
        </p:nvGrpSpPr>
        <p:grpSpPr>
          <a:xfrm>
            <a:off x="7118905" y="1802492"/>
            <a:ext cx="1792290" cy="1332000"/>
            <a:chOff x="6703316" y="1902181"/>
            <a:chExt cx="1792290" cy="1339138"/>
          </a:xfrm>
        </p:grpSpPr>
        <p:sp>
          <p:nvSpPr>
            <p:cNvPr id="52" name="מלבן 51">
              <a:extLst>
                <a:ext uri="{FF2B5EF4-FFF2-40B4-BE49-F238E27FC236}">
                  <a16:creationId xmlns:a16="http://schemas.microsoft.com/office/drawing/2014/main" id="{3B55AC9A-3FC4-4AAE-9704-5E86037AA0E0}"/>
                </a:ext>
              </a:extLst>
            </p:cNvPr>
            <p:cNvSpPr/>
            <p:nvPr/>
          </p:nvSpPr>
          <p:spPr>
            <a:xfrm>
              <a:off x="6773404" y="1948780"/>
              <a:ext cx="1658100" cy="1241302"/>
            </a:xfrm>
            <a:prstGeom prst="rect">
              <a:avLst/>
            </a:pr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53" name="מלבן 52">
              <a:extLst>
                <a:ext uri="{FF2B5EF4-FFF2-40B4-BE49-F238E27FC236}">
                  <a16:creationId xmlns:a16="http://schemas.microsoft.com/office/drawing/2014/main" id="{AB3A02DD-D9F5-4CF6-BF1D-BE6378BE5C2A}"/>
                </a:ext>
              </a:extLst>
            </p:cNvPr>
            <p:cNvSpPr/>
            <p:nvPr/>
          </p:nvSpPr>
          <p:spPr>
            <a:xfrm>
              <a:off x="6773404" y="2976895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54" name="TextBox 13">
              <a:extLst>
                <a:ext uri="{FF2B5EF4-FFF2-40B4-BE49-F238E27FC236}">
                  <a16:creationId xmlns:a16="http://schemas.microsoft.com/office/drawing/2014/main" id="{6AC12E9A-63FB-45E7-A54E-64DF7DC93BB2}"/>
                </a:ext>
              </a:extLst>
            </p:cNvPr>
            <p:cNvSpPr txBox="1"/>
            <p:nvPr/>
          </p:nvSpPr>
          <p:spPr>
            <a:xfrm>
              <a:off x="6983773" y="2973524"/>
              <a:ext cx="1252425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Autofit/>
            </a:bodyPr>
            <a:lstStyle/>
            <a:p>
              <a:pPr algn="ctr" rtl="0" fontAlgn="base"/>
              <a:r>
                <a:rPr lang="en-US" sz="1100" b="1">
                  <a:solidFill>
                    <a:schemeClr val="bg1"/>
                  </a:solidFill>
                </a:rPr>
                <a:t>Masonry</a:t>
              </a:r>
            </a:p>
          </p:txBody>
        </p:sp>
        <p:sp>
          <p:nvSpPr>
            <p:cNvPr id="55" name="מלבן 54">
              <a:extLst>
                <a:ext uri="{FF2B5EF4-FFF2-40B4-BE49-F238E27FC236}">
                  <a16:creationId xmlns:a16="http://schemas.microsoft.com/office/drawing/2014/main" id="{2AC00289-2145-4C1E-B42E-D837A1603D02}"/>
                </a:ext>
              </a:extLst>
            </p:cNvPr>
            <p:cNvSpPr/>
            <p:nvPr/>
          </p:nvSpPr>
          <p:spPr>
            <a:xfrm>
              <a:off x="6703316" y="1902181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0BA09AFE-7679-4CD2-BAB3-3804125BE3B0}"/>
              </a:ext>
            </a:extLst>
          </p:cNvPr>
          <p:cNvGrpSpPr/>
          <p:nvPr/>
        </p:nvGrpSpPr>
        <p:grpSpPr>
          <a:xfrm>
            <a:off x="7118905" y="3306542"/>
            <a:ext cx="1792290" cy="1332000"/>
            <a:chOff x="6703316" y="3376526"/>
            <a:chExt cx="1792290" cy="1339138"/>
          </a:xfrm>
        </p:grpSpPr>
        <p:sp>
          <p:nvSpPr>
            <p:cNvPr id="61" name="מלבן 60">
              <a:extLst>
                <a:ext uri="{FF2B5EF4-FFF2-40B4-BE49-F238E27FC236}">
                  <a16:creationId xmlns:a16="http://schemas.microsoft.com/office/drawing/2014/main" id="{A5424E5A-2E6C-49C7-88B1-E7EABE8C7C13}"/>
                </a:ext>
              </a:extLst>
            </p:cNvPr>
            <p:cNvSpPr/>
            <p:nvPr/>
          </p:nvSpPr>
          <p:spPr>
            <a:xfrm>
              <a:off x="6773404" y="3423125"/>
              <a:ext cx="1658100" cy="1241302"/>
            </a:xfrm>
            <a:prstGeom prst="rect">
              <a:avLst/>
            </a:prstGeom>
            <a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  <p:sp>
          <p:nvSpPr>
            <p:cNvPr id="62" name="מלבן 61">
              <a:extLst>
                <a:ext uri="{FF2B5EF4-FFF2-40B4-BE49-F238E27FC236}">
                  <a16:creationId xmlns:a16="http://schemas.microsoft.com/office/drawing/2014/main" id="{4D6E2E12-BCDD-40C3-B6FE-A66D55A36CBA}"/>
                </a:ext>
              </a:extLst>
            </p:cNvPr>
            <p:cNvSpPr/>
            <p:nvPr/>
          </p:nvSpPr>
          <p:spPr>
            <a:xfrm>
              <a:off x="6773404" y="4444856"/>
              <a:ext cx="1658100" cy="216200"/>
            </a:xfrm>
            <a:prstGeom prst="rect">
              <a:avLst/>
            </a:prstGeom>
            <a:solidFill>
              <a:srgbClr val="ED1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 fontScale="55000" lnSpcReduction="20000"/>
            </a:bodyPr>
            <a:lstStyle/>
            <a:p>
              <a:pPr algn="ctr"/>
              <a:endParaRPr lang="he-IL"/>
            </a:p>
          </p:txBody>
        </p:sp>
        <p:sp>
          <p:nvSpPr>
            <p:cNvPr id="63" name="TextBox 13">
              <a:extLst>
                <a:ext uri="{FF2B5EF4-FFF2-40B4-BE49-F238E27FC236}">
                  <a16:creationId xmlns:a16="http://schemas.microsoft.com/office/drawing/2014/main" id="{81E73B5D-FE5A-4F7F-BD49-43546D39696F}"/>
                </a:ext>
              </a:extLst>
            </p:cNvPr>
            <p:cNvSpPr txBox="1"/>
            <p:nvPr/>
          </p:nvSpPr>
          <p:spPr>
            <a:xfrm>
              <a:off x="7080450" y="4444276"/>
              <a:ext cx="1038022" cy="2000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>
              <a:normAutofit/>
            </a:bodyPr>
            <a:lstStyle/>
            <a:p>
              <a:pPr algn="ctr" rtl="0"/>
              <a:r>
                <a:rPr lang="en-US" sz="1100" b="1">
                  <a:solidFill>
                    <a:schemeClr val="bg1"/>
                  </a:solidFill>
                </a:rPr>
                <a:t>Tiling</a:t>
              </a:r>
              <a:endParaRPr lang="en-GB" sz="1100" b="1" i="0" u="none" strike="noStrike">
                <a:solidFill>
                  <a:schemeClr val="bg1"/>
                </a:solidFill>
              </a:endParaRPr>
            </a:p>
          </p:txBody>
        </p:sp>
        <p:sp>
          <p:nvSpPr>
            <p:cNvPr id="64" name="מלבן 63">
              <a:extLst>
                <a:ext uri="{FF2B5EF4-FFF2-40B4-BE49-F238E27FC236}">
                  <a16:creationId xmlns:a16="http://schemas.microsoft.com/office/drawing/2014/main" id="{E0CE0E39-DECE-4F0E-8C6F-9A9E28D00B03}"/>
                </a:ext>
              </a:extLst>
            </p:cNvPr>
            <p:cNvSpPr/>
            <p:nvPr/>
          </p:nvSpPr>
          <p:spPr>
            <a:xfrm>
              <a:off x="6703316" y="3376526"/>
              <a:ext cx="1792290" cy="1339138"/>
            </a:xfrm>
            <a:prstGeom prst="rect">
              <a:avLst/>
            </a:prstGeom>
            <a:noFill/>
            <a:ln w="31750" cmpd="dbl">
              <a:solidFill>
                <a:srgbClr val="A7A8A9"/>
              </a:solidFill>
              <a:extLst>
                <a:ext uri="{C807C97D-BFC1-408E-A445-0C87EB9F89A2}">
                  <ask:lineSketchStyleProps xmlns:ask="http://schemas.microsoft.com/office/drawing/2018/sketchyshapes"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>
              <a:normAutofit/>
            </a:bodyPr>
            <a:lstStyle/>
            <a:p>
              <a:pPr algn="ctr"/>
              <a:endParaRPr lang="he-IL"/>
            </a:p>
          </p:txBody>
        </p:sp>
      </p:grpSp>
      <p:sp>
        <p:nvSpPr>
          <p:cNvPr id="10" name="תיבת טקסט 38">
            <a:extLst>
              <a:ext uri="{FF2B5EF4-FFF2-40B4-BE49-F238E27FC236}">
                <a16:creationId xmlns:a16="http://schemas.microsoft.com/office/drawing/2014/main" id="{8BFE0508-9B71-AE5C-FB0B-EF4214E45BC3}"/>
              </a:ext>
            </a:extLst>
          </p:cNvPr>
          <p:cNvSpPr txBox="1"/>
          <p:nvPr/>
        </p:nvSpPr>
        <p:spPr>
          <a:xfrm>
            <a:off x="4702733" y="833872"/>
            <a:ext cx="1103011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Plumb Site® Dual-View™ vial</a:t>
            </a:r>
            <a:endParaRPr lang="he-I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תיבת טקסט 43">
            <a:extLst>
              <a:ext uri="{FF2B5EF4-FFF2-40B4-BE49-F238E27FC236}">
                <a16:creationId xmlns:a16="http://schemas.microsoft.com/office/drawing/2014/main" id="{CFAC0BEC-1BBE-CF3B-4312-8909A216DDC9}"/>
              </a:ext>
            </a:extLst>
          </p:cNvPr>
          <p:cNvSpPr txBox="1"/>
          <p:nvPr/>
        </p:nvSpPr>
        <p:spPr>
          <a:xfrm>
            <a:off x="1905478" y="1745897"/>
            <a:ext cx="110826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Magnified horizontal vial with gradient lines up to 2%</a:t>
            </a:r>
            <a:endParaRPr lang="he-IL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תיבת טקסט 44">
            <a:extLst>
              <a:ext uri="{FF2B5EF4-FFF2-40B4-BE49-F238E27FC236}">
                <a16:creationId xmlns:a16="http://schemas.microsoft.com/office/drawing/2014/main" id="{722A60A9-4F70-BC96-0DEC-E8291B7D03E1}"/>
              </a:ext>
            </a:extLst>
          </p:cNvPr>
          <p:cNvSpPr txBox="1"/>
          <p:nvPr/>
        </p:nvSpPr>
        <p:spPr>
          <a:xfrm>
            <a:off x="3462707" y="4021280"/>
            <a:ext cx="1856650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Ergo Grip™ non-slip handle</a:t>
            </a:r>
            <a:endParaRPr lang="he-IL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itle 43">
            <a:extLst>
              <a:ext uri="{FF2B5EF4-FFF2-40B4-BE49-F238E27FC236}">
                <a16:creationId xmlns:a16="http://schemas.microsoft.com/office/drawing/2014/main" id="{84BC6AFB-A365-302F-A6DC-E24726BB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881" y="90049"/>
            <a:ext cx="4318199" cy="369332"/>
          </a:xfrm>
        </p:spPr>
        <p:txBody>
          <a:bodyPr>
            <a:noAutofit/>
          </a:bodyPr>
          <a:lstStyle/>
          <a:p>
            <a:pPr rtl="0"/>
            <a:r>
              <a:rPr lang="en-US"/>
              <a:t>985 XL APOLLO™</a:t>
            </a:r>
          </a:p>
        </p:txBody>
      </p:sp>
      <p:sp>
        <p:nvSpPr>
          <p:cNvPr id="18" name="Text Placeholder 44">
            <a:extLst>
              <a:ext uri="{FF2B5EF4-FFF2-40B4-BE49-F238E27FC236}">
                <a16:creationId xmlns:a16="http://schemas.microsoft.com/office/drawing/2014/main" id="{3B06FDBB-59EB-6458-6E72-69AB0CF6D0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73880" y="433632"/>
            <a:ext cx="4678239" cy="321154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Heavy-Duty Professional Box Level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A02242-4EBB-ADC1-0A4E-4B8E4426E7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70" t="24700" r="3247" b="33446"/>
          <a:stretch/>
        </p:blipFill>
        <p:spPr>
          <a:xfrm rot="20913994">
            <a:off x="307305" y="2449018"/>
            <a:ext cx="6760964" cy="83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1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apro 325 Magnetic Lock Combination Square">
            <a:hlinkClick r:id="" action="ppaction://media"/>
            <a:extLst>
              <a:ext uri="{FF2B5EF4-FFF2-40B4-BE49-F238E27FC236}">
                <a16:creationId xmlns:a16="http://schemas.microsoft.com/office/drawing/2014/main" id="{7A5EB943-7C2E-8543-FCBC-01EF1E1576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5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measuring stick&#10;&#10;Description automatically generated">
            <a:extLst>
              <a:ext uri="{FF2B5EF4-FFF2-40B4-BE49-F238E27FC236}">
                <a16:creationId xmlns:a16="http://schemas.microsoft.com/office/drawing/2014/main" id="{146F46E5-69B8-CCCE-4E0C-25B11F13D2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9112">
            <a:off x="1521352" y="1648607"/>
            <a:ext cx="4153131" cy="20316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480BB0-9B9B-5925-D19E-00C73FEEF8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he-IL"/>
              <a:t>1</a:t>
            </a:r>
            <a:fld id="{5F89E160-4215-4265-B39D-FEDB7B4BEF79}" type="slidenum">
              <a:rPr lang="he-IL" smtClean="0"/>
              <a:pPr/>
              <a:t>71</a:t>
            </a:fld>
            <a:endParaRPr lang="he-I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E6D29-D3F4-3360-EE0D-BDA65B58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353 LEDGE-IT SQUARE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18B583-3C54-FAA2-C9EF-D9C1C9998A64}"/>
              </a:ext>
            </a:extLst>
          </p:cNvPr>
          <p:cNvGrpSpPr/>
          <p:nvPr/>
        </p:nvGrpSpPr>
        <p:grpSpPr>
          <a:xfrm>
            <a:off x="7200568" y="459381"/>
            <a:ext cx="1792290" cy="1332000"/>
            <a:chOff x="7157594" y="1956446"/>
            <a:chExt cx="1792290" cy="1332000"/>
          </a:xfrm>
        </p:grpSpPr>
        <p:pic>
          <p:nvPicPr>
            <p:cNvPr id="38" name="Picture 37" descr="A picture containing wheel, auto part, tire, tool&#10;&#10;Description automatically generated">
              <a:extLst>
                <a:ext uri="{FF2B5EF4-FFF2-40B4-BE49-F238E27FC236}">
                  <a16:creationId xmlns:a16="http://schemas.microsoft.com/office/drawing/2014/main" id="{419C9727-AE3E-43F2-2B44-2162EB1F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689" y="2005312"/>
              <a:ext cx="1658099" cy="1105399"/>
            </a:xfrm>
            <a:prstGeom prst="rect">
              <a:avLst/>
            </a:prstGeom>
          </p:spPr>
        </p:pic>
        <p:grpSp>
          <p:nvGrpSpPr>
            <p:cNvPr id="11" name="קבוצה 27">
              <a:extLst>
                <a:ext uri="{FF2B5EF4-FFF2-40B4-BE49-F238E27FC236}">
                  <a16:creationId xmlns:a16="http://schemas.microsoft.com/office/drawing/2014/main" id="{B6AA271D-88A8-28E7-9C88-8E9C022F5D2F}"/>
                </a:ext>
              </a:extLst>
            </p:cNvPr>
            <p:cNvGrpSpPr/>
            <p:nvPr/>
          </p:nvGrpSpPr>
          <p:grpSpPr>
            <a:xfrm>
              <a:off x="7157594" y="1956446"/>
              <a:ext cx="1792290" cy="1332000"/>
              <a:chOff x="6703316" y="1902181"/>
              <a:chExt cx="1792290" cy="1339138"/>
            </a:xfrm>
          </p:grpSpPr>
          <p:sp>
            <p:nvSpPr>
              <p:cNvPr id="12" name="מלבן 30">
                <a:extLst>
                  <a:ext uri="{FF2B5EF4-FFF2-40B4-BE49-F238E27FC236}">
                    <a16:creationId xmlns:a16="http://schemas.microsoft.com/office/drawing/2014/main" id="{B2F33F42-08AC-D7A9-DEF2-50A0A92ADC73}"/>
                  </a:ext>
                </a:extLst>
              </p:cNvPr>
              <p:cNvSpPr/>
              <p:nvPr/>
            </p:nvSpPr>
            <p:spPr>
              <a:xfrm>
                <a:off x="6773404" y="2970511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13" name="TextBox 13">
                <a:extLst>
                  <a:ext uri="{FF2B5EF4-FFF2-40B4-BE49-F238E27FC236}">
                    <a16:creationId xmlns:a16="http://schemas.microsoft.com/office/drawing/2014/main" id="{14010179-B31C-43BC-4BBA-B24CD07D06CB}"/>
                  </a:ext>
                </a:extLst>
              </p:cNvPr>
              <p:cNvSpPr txBox="1"/>
              <p:nvPr/>
            </p:nvSpPr>
            <p:spPr>
              <a:xfrm>
                <a:off x="6757773" y="2982421"/>
                <a:ext cx="1658099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  <a:latin typeface="+mj-lt"/>
                  </a:rPr>
                  <a:t>Precise &amp; Accurate Results</a:t>
                </a:r>
              </a:p>
            </p:txBody>
          </p:sp>
          <p:sp>
            <p:nvSpPr>
              <p:cNvPr id="14" name="מלבן 32">
                <a:extLst>
                  <a:ext uri="{FF2B5EF4-FFF2-40B4-BE49-F238E27FC236}">
                    <a16:creationId xmlns:a16="http://schemas.microsoft.com/office/drawing/2014/main" id="{65BFCE98-5344-5951-3217-EF57AC0865D0}"/>
                  </a:ext>
                </a:extLst>
              </p:cNvPr>
              <p:cNvSpPr/>
              <p:nvPr/>
            </p:nvSpPr>
            <p:spPr>
              <a:xfrm>
                <a:off x="6703316" y="1902181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89153E9-1275-FAD2-6BFB-6B97613259D1}"/>
              </a:ext>
            </a:extLst>
          </p:cNvPr>
          <p:cNvSpPr txBox="1"/>
          <p:nvPr/>
        </p:nvSpPr>
        <p:spPr>
          <a:xfrm>
            <a:off x="2411760" y="4258488"/>
            <a:ext cx="12961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Retractable Metal Ledge Support</a:t>
            </a:r>
          </a:p>
        </p:txBody>
      </p:sp>
      <p:cxnSp>
        <p:nvCxnSpPr>
          <p:cNvPr id="21" name="מחבר: מרפקי 46">
            <a:extLst>
              <a:ext uri="{FF2B5EF4-FFF2-40B4-BE49-F238E27FC236}">
                <a16:creationId xmlns:a16="http://schemas.microsoft.com/office/drawing/2014/main" id="{7F53D8D1-A0F7-1772-9EA9-981AD12E4748}"/>
              </a:ext>
            </a:extLst>
          </p:cNvPr>
          <p:cNvCxnSpPr>
            <a:cxnSpLocks/>
          </p:cNvCxnSpPr>
          <p:nvPr/>
        </p:nvCxnSpPr>
        <p:spPr>
          <a:xfrm>
            <a:off x="3985463" y="1079854"/>
            <a:ext cx="1313956" cy="466477"/>
          </a:xfrm>
          <a:prstGeom prst="bentConnector3">
            <a:avLst>
              <a:gd name="adj1" fmla="val 9985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מחבר: מרפקי 46">
            <a:extLst>
              <a:ext uri="{FF2B5EF4-FFF2-40B4-BE49-F238E27FC236}">
                <a16:creationId xmlns:a16="http://schemas.microsoft.com/office/drawing/2014/main" id="{1D149AE5-7C9F-97CB-70F1-014B8DB43DDC}"/>
              </a:ext>
            </a:extLst>
          </p:cNvPr>
          <p:cNvCxnSpPr>
            <a:cxnSpLocks/>
          </p:cNvCxnSpPr>
          <p:nvPr/>
        </p:nvCxnSpPr>
        <p:spPr>
          <a:xfrm>
            <a:off x="2161241" y="3833416"/>
            <a:ext cx="1295312" cy="413004"/>
          </a:xfrm>
          <a:prstGeom prst="bentConnector3">
            <a:avLst>
              <a:gd name="adj1" fmla="val 28367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מחבר: מרפקי 46">
            <a:extLst>
              <a:ext uri="{FF2B5EF4-FFF2-40B4-BE49-F238E27FC236}">
                <a16:creationId xmlns:a16="http://schemas.microsoft.com/office/drawing/2014/main" id="{45625516-751A-DA19-E444-B0A6DA1BFF26}"/>
              </a:ext>
            </a:extLst>
          </p:cNvPr>
          <p:cNvCxnSpPr>
            <a:cxnSpLocks/>
          </p:cNvCxnSpPr>
          <p:nvPr/>
        </p:nvCxnSpPr>
        <p:spPr>
          <a:xfrm>
            <a:off x="2923010" y="2201500"/>
            <a:ext cx="1834006" cy="645094"/>
          </a:xfrm>
          <a:prstGeom prst="bentConnector3">
            <a:avLst>
              <a:gd name="adj1" fmla="val 142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D808E16-79BD-387F-C5D3-C5F0F6B29EE0}"/>
              </a:ext>
            </a:extLst>
          </p:cNvPr>
          <p:cNvSpPr txBox="1"/>
          <p:nvPr/>
        </p:nvSpPr>
        <p:spPr>
          <a:xfrm>
            <a:off x="2979804" y="938271"/>
            <a:ext cx="129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 Hanging Hole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1DCCFF-C4A9-B9D7-4E73-5F9D28D952E7}"/>
              </a:ext>
            </a:extLst>
          </p:cNvPr>
          <p:cNvSpPr txBox="1"/>
          <p:nvPr/>
        </p:nvSpPr>
        <p:spPr>
          <a:xfrm>
            <a:off x="3694005" y="2889215"/>
            <a:ext cx="12961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Angle Markings </a:t>
            </a:r>
          </a:p>
        </p:txBody>
      </p:sp>
      <p:cxnSp>
        <p:nvCxnSpPr>
          <p:cNvPr id="26" name="מחבר: מרפקי 46">
            <a:extLst>
              <a:ext uri="{FF2B5EF4-FFF2-40B4-BE49-F238E27FC236}">
                <a16:creationId xmlns:a16="http://schemas.microsoft.com/office/drawing/2014/main" id="{0EDCBDF2-6C84-FBD3-493B-01E7B0F9A5C5}"/>
              </a:ext>
            </a:extLst>
          </p:cNvPr>
          <p:cNvCxnSpPr>
            <a:cxnSpLocks/>
          </p:cNvCxnSpPr>
          <p:nvPr/>
        </p:nvCxnSpPr>
        <p:spPr>
          <a:xfrm>
            <a:off x="1187624" y="2975133"/>
            <a:ext cx="509144" cy="281749"/>
          </a:xfrm>
          <a:prstGeom prst="bentConnector3">
            <a:avLst>
              <a:gd name="adj1" fmla="val 50000"/>
            </a:avLst>
          </a:prstGeom>
          <a:ln w="12700">
            <a:solidFill>
              <a:srgbClr val="A7A8A9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תמונה 27">
            <a:extLst>
              <a:ext uri="{FF2B5EF4-FFF2-40B4-BE49-F238E27FC236}">
                <a16:creationId xmlns:a16="http://schemas.microsoft.com/office/drawing/2014/main" id="{5165506D-A637-5653-6B6F-A92DC4E5FD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1" t="55026" r="69411" b="-1703"/>
          <a:stretch/>
        </p:blipFill>
        <p:spPr>
          <a:xfrm>
            <a:off x="3569016" y="3652420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01E019E-C0FA-2360-05A9-DE0499B75F44}"/>
              </a:ext>
            </a:extLst>
          </p:cNvPr>
          <p:cNvSpPr txBox="1"/>
          <p:nvPr/>
        </p:nvSpPr>
        <p:spPr>
          <a:xfrm>
            <a:off x="466550" y="2694871"/>
            <a:ext cx="129614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100">
                <a:solidFill>
                  <a:prstClr val="white">
                    <a:lumMod val="50000"/>
                  </a:prstClr>
                </a:solidFill>
                <a:latin typeface="+mj-lt"/>
              </a:rPr>
              <a:t>Aluminum Cast Handle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127DBBE-A89A-253D-FA6E-5BE1B088AF24}"/>
              </a:ext>
            </a:extLst>
          </p:cNvPr>
          <p:cNvGrpSpPr/>
          <p:nvPr/>
        </p:nvGrpSpPr>
        <p:grpSpPr>
          <a:xfrm>
            <a:off x="7207262" y="1937277"/>
            <a:ext cx="1792290" cy="1332000"/>
            <a:chOff x="7164288" y="3434342"/>
            <a:chExt cx="1792290" cy="1332000"/>
          </a:xfrm>
        </p:grpSpPr>
        <p:grpSp>
          <p:nvGrpSpPr>
            <p:cNvPr id="15" name="קבוצה 33">
              <a:extLst>
                <a:ext uri="{FF2B5EF4-FFF2-40B4-BE49-F238E27FC236}">
                  <a16:creationId xmlns:a16="http://schemas.microsoft.com/office/drawing/2014/main" id="{2346C21D-723B-54C2-E792-D0D960A41A0E}"/>
                </a:ext>
              </a:extLst>
            </p:cNvPr>
            <p:cNvGrpSpPr/>
            <p:nvPr/>
          </p:nvGrpSpPr>
          <p:grpSpPr>
            <a:xfrm>
              <a:off x="7164288" y="3434342"/>
              <a:ext cx="1792290" cy="1332000"/>
              <a:chOff x="6703316" y="3376526"/>
              <a:chExt cx="1792290" cy="1339138"/>
            </a:xfrm>
          </p:grpSpPr>
          <p:sp>
            <p:nvSpPr>
              <p:cNvPr id="16" name="מלבן 35">
                <a:extLst>
                  <a:ext uri="{FF2B5EF4-FFF2-40B4-BE49-F238E27FC236}">
                    <a16:creationId xmlns:a16="http://schemas.microsoft.com/office/drawing/2014/main" id="{6FCF055C-EDCE-FC6F-B350-0C099715AA5A}"/>
                  </a:ext>
                </a:extLst>
              </p:cNvPr>
              <p:cNvSpPr/>
              <p:nvPr/>
            </p:nvSpPr>
            <p:spPr>
              <a:xfrm>
                <a:off x="6773404" y="4444856"/>
                <a:ext cx="1658100" cy="216200"/>
              </a:xfrm>
              <a:prstGeom prst="rect">
                <a:avLst/>
              </a:prstGeom>
              <a:solidFill>
                <a:srgbClr val="ED1B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 fontScale="55000" lnSpcReduction="20000"/>
              </a:bodyPr>
              <a:lstStyle/>
              <a:p>
                <a:pPr algn="ctr"/>
                <a:endParaRPr lang="he-IL"/>
              </a:p>
            </p:txBody>
          </p:sp>
          <p:sp>
            <p:nvSpPr>
              <p:cNvPr id="17" name="TextBox 13">
                <a:extLst>
                  <a:ext uri="{FF2B5EF4-FFF2-40B4-BE49-F238E27FC236}">
                    <a16:creationId xmlns:a16="http://schemas.microsoft.com/office/drawing/2014/main" id="{02E5869E-592F-0FDE-BB6E-864C8870736A}"/>
                  </a:ext>
                </a:extLst>
              </p:cNvPr>
              <p:cNvSpPr txBox="1"/>
              <p:nvPr/>
            </p:nvSpPr>
            <p:spPr>
              <a:xfrm>
                <a:off x="6773404" y="4472364"/>
                <a:ext cx="1658099" cy="20005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t">
                <a:noAutofit/>
              </a:bodyPr>
              <a:lstStyle/>
              <a:p>
                <a:pPr algn="ctr" rtl="0"/>
                <a:r>
                  <a:rPr lang="en-US" sz="1100" b="1">
                    <a:solidFill>
                      <a:schemeClr val="bg1"/>
                    </a:solidFill>
                    <a:latin typeface="+mj-lt"/>
                  </a:rPr>
                  <a:t>Ledge Support</a:t>
                </a:r>
                <a:endParaRPr lang="en-GB" sz="1100" b="1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" name="מלבן 37">
                <a:extLst>
                  <a:ext uri="{FF2B5EF4-FFF2-40B4-BE49-F238E27FC236}">
                    <a16:creationId xmlns:a16="http://schemas.microsoft.com/office/drawing/2014/main" id="{1F0559EA-DE0B-A558-882B-E31D605CB003}"/>
                  </a:ext>
                </a:extLst>
              </p:cNvPr>
              <p:cNvSpPr/>
              <p:nvPr/>
            </p:nvSpPr>
            <p:spPr>
              <a:xfrm>
                <a:off x="6703316" y="3376526"/>
                <a:ext cx="1792290" cy="1339138"/>
              </a:xfrm>
              <a:prstGeom prst="rect">
                <a:avLst/>
              </a:prstGeom>
              <a:noFill/>
              <a:ln w="31750" cmpd="dbl">
                <a:solidFill>
                  <a:srgbClr val="A7A8A9"/>
                </a:solidFill>
                <a:extLst>
                  <a:ext uri="{C807C97D-BFC1-408E-A445-0C87EB9F89A2}">
                    <ask:lineSketchStyleProps xmlns:ask="http://schemas.microsoft.com/office/drawing/2018/sketchyshapes"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>
                <a:normAutofit/>
              </a:bodyPr>
              <a:lstStyle/>
              <a:p>
                <a:pPr algn="ctr"/>
                <a:endParaRPr lang="he-IL"/>
              </a:p>
            </p:txBody>
          </p:sp>
        </p:grpSp>
        <p:pic>
          <p:nvPicPr>
            <p:cNvPr id="40" name="Picture 39" descr="A picture containing wooden, plywood, hardwood, plank&#10;&#10;Description automatically generated">
              <a:extLst>
                <a:ext uri="{FF2B5EF4-FFF2-40B4-BE49-F238E27FC236}">
                  <a16:creationId xmlns:a16="http://schemas.microsoft.com/office/drawing/2014/main" id="{BBD96A40-5E1D-94E3-6877-9875EE9E3A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0" t="13021" r="21977" b="19191"/>
            <a:stretch/>
          </p:blipFill>
          <p:spPr>
            <a:xfrm>
              <a:off x="7234375" y="3491322"/>
              <a:ext cx="1659455" cy="1005656"/>
            </a:xfrm>
            <a:prstGeom prst="rect">
              <a:avLst/>
            </a:prstGeom>
          </p:spPr>
        </p:pic>
      </p:grpSp>
      <p:sp>
        <p:nvSpPr>
          <p:cNvPr id="30" name="תיבת טקסט 32">
            <a:extLst>
              <a:ext uri="{FF2B5EF4-FFF2-40B4-BE49-F238E27FC236}">
                <a16:creationId xmlns:a16="http://schemas.microsoft.com/office/drawing/2014/main" id="{F8376DEB-A1B0-CF25-9320-3A3FA5BFF89E}"/>
              </a:ext>
            </a:extLst>
          </p:cNvPr>
          <p:cNvSpPr txBox="1"/>
          <p:nvPr/>
        </p:nvSpPr>
        <p:spPr>
          <a:xfrm rot="16200000">
            <a:off x="-2026016" y="2320370"/>
            <a:ext cx="448495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/>
              <a:t>SQUARES &amp; ANGLES</a:t>
            </a:r>
            <a:endParaRPr lang="he-IL" sz="2800"/>
          </a:p>
        </p:txBody>
      </p:sp>
      <p:graphicFrame>
        <p:nvGraphicFramePr>
          <p:cNvPr id="35" name="טבלה 2">
            <a:extLst>
              <a:ext uri="{FF2B5EF4-FFF2-40B4-BE49-F238E27FC236}">
                <a16:creationId xmlns:a16="http://schemas.microsoft.com/office/drawing/2014/main" id="{A50E958C-6215-1ADC-7CBA-DFCB401B9C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375609"/>
              </p:ext>
            </p:extLst>
          </p:nvPr>
        </p:nvGraphicFramePr>
        <p:xfrm>
          <a:off x="6465588" y="3937769"/>
          <a:ext cx="2535609" cy="797724"/>
        </p:xfrm>
        <a:graphic>
          <a:graphicData uri="http://schemas.openxmlformats.org/drawingml/2006/table">
            <a:tbl>
              <a:tblPr rtl="1" firstRow="1" bandRow="1">
                <a:tableStyleId>{D7AC3CCA-C797-4891-BE02-D94E43425B78}</a:tableStyleId>
              </a:tblPr>
              <a:tblGrid>
                <a:gridCol w="1728807">
                  <a:extLst>
                    <a:ext uri="{9D8B030D-6E8A-4147-A177-3AD203B41FA5}">
                      <a16:colId xmlns:a16="http://schemas.microsoft.com/office/drawing/2014/main" val="3751208170"/>
                    </a:ext>
                  </a:extLst>
                </a:gridCol>
                <a:gridCol w="806802">
                  <a:extLst>
                    <a:ext uri="{9D8B030D-6E8A-4147-A177-3AD203B41FA5}">
                      <a16:colId xmlns:a16="http://schemas.microsoft.com/office/drawing/2014/main" val="3935682112"/>
                    </a:ext>
                  </a:extLst>
                </a:gridCol>
              </a:tblGrid>
              <a:tr h="249084">
                <a:tc>
                  <a:txBody>
                    <a:bodyPr/>
                    <a:lstStyle/>
                    <a:p>
                      <a:pPr algn="l" rtl="0"/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8’’ | 10’’ | 12’’ 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</a:rPr>
                        <a:t>Available size</a:t>
                      </a:r>
                      <a:endParaRPr lang="he-IL" sz="800" b="1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1206350"/>
                  </a:ext>
                </a:extLst>
              </a:tr>
              <a:tr h="20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Inch</a:t>
                      </a:r>
                      <a:endParaRPr lang="he-IL" sz="800" b="0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Units</a:t>
                      </a:r>
                      <a:endParaRPr lang="he-IL" sz="800" b="1" kern="1200" cap="none" spc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612241"/>
                  </a:ext>
                </a:extLst>
              </a:tr>
              <a:tr h="2051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kern="1200" cap="none" spc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10° | 15° | 22.5° | 30°| 45° | 50° | 60°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800" b="1" kern="1200" cap="none" spc="0" dirty="0">
                          <a:ln w="0"/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Angler markings</a:t>
                      </a:r>
                      <a:endParaRPr lang="he-IL" sz="800" b="1" kern="1200" cap="none" spc="0" dirty="0">
                        <a:ln w="0"/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7A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847250"/>
                  </a:ext>
                </a:extLst>
              </a:tr>
            </a:tbl>
          </a:graphicData>
        </a:graphic>
      </p:graphicFrame>
      <p:pic>
        <p:nvPicPr>
          <p:cNvPr id="42" name="תמונה 27">
            <a:extLst>
              <a:ext uri="{FF2B5EF4-FFF2-40B4-BE49-F238E27FC236}">
                <a16:creationId xmlns:a16="http://schemas.microsoft.com/office/drawing/2014/main" id="{FCC9A010-A5F2-B9B3-D39D-BC6F03136A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2" t="11353" r="58037" b="63341"/>
          <a:stretch/>
        </p:blipFill>
        <p:spPr>
          <a:xfrm>
            <a:off x="4924223" y="2234046"/>
            <a:ext cx="1188000" cy="1188000"/>
          </a:xfrm>
          <a:prstGeom prst="ellipse">
            <a:avLst/>
          </a:prstGeom>
          <a:ln w="38100" cap="rnd" cmpd="sng">
            <a:solidFill>
              <a:srgbClr val="A7A8A9"/>
            </a:solidFill>
          </a:ln>
          <a:effectLst>
            <a:outerShdw blurRad="254000" dist="635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E3B50CB7-F0E7-2377-FF6F-4A3C90690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27" y="3352607"/>
            <a:ext cx="574618" cy="475458"/>
          </a:xfrm>
          <a:prstGeom prst="rect">
            <a:avLst/>
          </a:prstGeom>
        </p:spPr>
      </p:pic>
      <p:pic>
        <p:nvPicPr>
          <p:cNvPr id="48" name="Picture 47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2A34D925-AFAA-7126-9A5D-8869EA906D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45" y="3347565"/>
            <a:ext cx="624154" cy="480500"/>
          </a:xfrm>
          <a:prstGeom prst="rect">
            <a:avLst/>
          </a:prstGeom>
        </p:spPr>
      </p:pic>
      <p:pic>
        <p:nvPicPr>
          <p:cNvPr id="49" name="Picture 48" descr="A black and white image of a rectangular object&#10;&#10;Description automatically generated with low confidence">
            <a:extLst>
              <a:ext uri="{FF2B5EF4-FFF2-40B4-BE49-F238E27FC236}">
                <a16:creationId xmlns:a16="http://schemas.microsoft.com/office/drawing/2014/main" id="{9F860793-AAAA-5D83-29CC-C17DBC3B16C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973" y="3347565"/>
            <a:ext cx="579704" cy="4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6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4" grpId="0"/>
      <p:bldP spid="25" grpId="0"/>
      <p:bldP spid="3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apro 353 Ledge It Square">
            <a:hlinkClick r:id="" action="ppaction://media"/>
            <a:extLst>
              <a:ext uri="{FF2B5EF4-FFF2-40B4-BE49-F238E27FC236}">
                <a16:creationId xmlns:a16="http://schemas.microsoft.com/office/drawing/2014/main" id="{37035A8D-C14D-92B0-0EE8-012AC8A01FB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6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D1B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7F1501BA-D7F7-4255-9CAC-A1575DC2D23D}"/>
              </a:ext>
            </a:extLst>
          </p:cNvPr>
          <p:cNvGrpSpPr/>
          <p:nvPr/>
        </p:nvGrpSpPr>
        <p:grpSpPr>
          <a:xfrm>
            <a:off x="70543" y="51470"/>
            <a:ext cx="9037961" cy="5042528"/>
            <a:chOff x="251520" y="163080"/>
            <a:chExt cx="8856984" cy="4941556"/>
          </a:xfrm>
          <a:solidFill>
            <a:srgbClr val="000000">
              <a:alpha val="12000"/>
            </a:srgbClr>
          </a:solidFill>
        </p:grpSpPr>
        <p:pic>
          <p:nvPicPr>
            <p:cNvPr id="8" name="גרפיקה 7">
              <a:extLst>
                <a:ext uri="{FF2B5EF4-FFF2-40B4-BE49-F238E27FC236}">
                  <a16:creationId xmlns:a16="http://schemas.microsoft.com/office/drawing/2014/main" id="{F3667E6B-04AA-4815-87E4-807F3129D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1520" y="195486"/>
              <a:ext cx="1509689" cy="248430"/>
            </a:xfrm>
            <a:prstGeom prst="rect">
              <a:avLst/>
            </a:prstGeom>
          </p:spPr>
        </p:pic>
        <p:pic>
          <p:nvPicPr>
            <p:cNvPr id="10" name="גרפיקה 9">
              <a:extLst>
                <a:ext uri="{FF2B5EF4-FFF2-40B4-BE49-F238E27FC236}">
                  <a16:creationId xmlns:a16="http://schemas.microsoft.com/office/drawing/2014/main" id="{5DCE093A-8EBC-44A4-BECF-09F56AF173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9712" y="195485"/>
              <a:ext cx="1509689" cy="248430"/>
            </a:xfrm>
            <a:prstGeom prst="rect">
              <a:avLst/>
            </a:prstGeom>
          </p:spPr>
        </p:pic>
        <p:pic>
          <p:nvPicPr>
            <p:cNvPr id="11" name="גרפיקה 10">
              <a:extLst>
                <a:ext uri="{FF2B5EF4-FFF2-40B4-BE49-F238E27FC236}">
                  <a16:creationId xmlns:a16="http://schemas.microsoft.com/office/drawing/2014/main" id="{9FD4EE7D-F425-4737-A6CE-54E620C55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95078" y="185453"/>
              <a:ext cx="1509689" cy="248430"/>
            </a:xfrm>
            <a:prstGeom prst="rect">
              <a:avLst/>
            </a:prstGeom>
          </p:spPr>
        </p:pic>
        <p:pic>
          <p:nvPicPr>
            <p:cNvPr id="12" name="גרפיקה 11">
              <a:extLst>
                <a:ext uri="{FF2B5EF4-FFF2-40B4-BE49-F238E27FC236}">
                  <a16:creationId xmlns:a16="http://schemas.microsoft.com/office/drawing/2014/main" id="{304149C5-13ED-4C8E-9584-9FB4D9E2D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64088" y="163080"/>
              <a:ext cx="1509689" cy="248430"/>
            </a:xfrm>
            <a:prstGeom prst="rect">
              <a:avLst/>
            </a:prstGeom>
          </p:spPr>
        </p:pic>
        <p:pic>
          <p:nvPicPr>
            <p:cNvPr id="13" name="גרפיקה 12">
              <a:extLst>
                <a:ext uri="{FF2B5EF4-FFF2-40B4-BE49-F238E27FC236}">
                  <a16:creationId xmlns:a16="http://schemas.microsoft.com/office/drawing/2014/main" id="{631F059C-8BE6-4DCC-B517-507BBFA57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3098" y="163080"/>
              <a:ext cx="1509689" cy="248430"/>
            </a:xfrm>
            <a:prstGeom prst="rect">
              <a:avLst/>
            </a:prstGeom>
          </p:spPr>
        </p:pic>
        <p:pic>
          <p:nvPicPr>
            <p:cNvPr id="14" name="גרפיקה 13">
              <a:extLst>
                <a:ext uri="{FF2B5EF4-FFF2-40B4-BE49-F238E27FC236}">
                  <a16:creationId xmlns:a16="http://schemas.microsoft.com/office/drawing/2014/main" id="{5C8A85E7-039D-483F-8F06-7926BEE90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7237" y="731948"/>
              <a:ext cx="1509689" cy="248430"/>
            </a:xfrm>
            <a:prstGeom prst="rect">
              <a:avLst/>
            </a:prstGeom>
          </p:spPr>
        </p:pic>
        <p:pic>
          <p:nvPicPr>
            <p:cNvPr id="15" name="גרפיקה 14">
              <a:extLst>
                <a:ext uri="{FF2B5EF4-FFF2-40B4-BE49-F238E27FC236}">
                  <a16:creationId xmlns:a16="http://schemas.microsoft.com/office/drawing/2014/main" id="{003961AB-86B6-4B81-88D7-0A4E73EE2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5429" y="731947"/>
              <a:ext cx="1509689" cy="248430"/>
            </a:xfrm>
            <a:prstGeom prst="rect">
              <a:avLst/>
            </a:prstGeom>
          </p:spPr>
        </p:pic>
        <p:pic>
          <p:nvPicPr>
            <p:cNvPr id="16" name="גרפיקה 15">
              <a:extLst>
                <a:ext uri="{FF2B5EF4-FFF2-40B4-BE49-F238E27FC236}">
                  <a16:creationId xmlns:a16="http://schemas.microsoft.com/office/drawing/2014/main" id="{062DEBEE-9C32-48D7-AE0C-7DCB0B6CE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0795" y="721915"/>
              <a:ext cx="1509689" cy="248430"/>
            </a:xfrm>
            <a:prstGeom prst="rect">
              <a:avLst/>
            </a:prstGeom>
          </p:spPr>
        </p:pic>
        <p:pic>
          <p:nvPicPr>
            <p:cNvPr id="17" name="גרפיקה 16">
              <a:extLst>
                <a:ext uri="{FF2B5EF4-FFF2-40B4-BE49-F238E27FC236}">
                  <a16:creationId xmlns:a16="http://schemas.microsoft.com/office/drawing/2014/main" id="{27BFD96D-CF50-4F13-9054-5570F2E7B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9805" y="699542"/>
              <a:ext cx="1509689" cy="248430"/>
            </a:xfrm>
            <a:prstGeom prst="rect">
              <a:avLst/>
            </a:prstGeom>
          </p:spPr>
        </p:pic>
        <p:pic>
          <p:nvPicPr>
            <p:cNvPr id="18" name="גרפיקה 17">
              <a:extLst>
                <a:ext uri="{FF2B5EF4-FFF2-40B4-BE49-F238E27FC236}">
                  <a16:creationId xmlns:a16="http://schemas.microsoft.com/office/drawing/2014/main" id="{2DA8203E-B0F0-498F-BD0D-F93C2811A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8815" y="699542"/>
              <a:ext cx="1509689" cy="248430"/>
            </a:xfrm>
            <a:prstGeom prst="rect">
              <a:avLst/>
            </a:prstGeom>
          </p:spPr>
        </p:pic>
        <p:pic>
          <p:nvPicPr>
            <p:cNvPr id="19" name="גרפיקה 18">
              <a:extLst>
                <a:ext uri="{FF2B5EF4-FFF2-40B4-BE49-F238E27FC236}">
                  <a16:creationId xmlns:a16="http://schemas.microsoft.com/office/drawing/2014/main" id="{D5A2D78E-4B4C-4F21-AACA-FB447DA9A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1520" y="1276891"/>
              <a:ext cx="1509689" cy="248430"/>
            </a:xfrm>
            <a:prstGeom prst="rect">
              <a:avLst/>
            </a:prstGeom>
          </p:spPr>
        </p:pic>
        <p:pic>
          <p:nvPicPr>
            <p:cNvPr id="20" name="גרפיקה 19">
              <a:extLst>
                <a:ext uri="{FF2B5EF4-FFF2-40B4-BE49-F238E27FC236}">
                  <a16:creationId xmlns:a16="http://schemas.microsoft.com/office/drawing/2014/main" id="{B1925039-7CEA-4135-8889-35D4B3CA6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9712" y="1276890"/>
              <a:ext cx="1509689" cy="248430"/>
            </a:xfrm>
            <a:prstGeom prst="rect">
              <a:avLst/>
            </a:prstGeom>
          </p:spPr>
        </p:pic>
        <p:pic>
          <p:nvPicPr>
            <p:cNvPr id="21" name="גרפיקה 20">
              <a:extLst>
                <a:ext uri="{FF2B5EF4-FFF2-40B4-BE49-F238E27FC236}">
                  <a16:creationId xmlns:a16="http://schemas.microsoft.com/office/drawing/2014/main" id="{E8BA5714-C569-428D-A83F-2B33CE420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95078" y="1266858"/>
              <a:ext cx="1509689" cy="248430"/>
            </a:xfrm>
            <a:prstGeom prst="rect">
              <a:avLst/>
            </a:prstGeom>
          </p:spPr>
        </p:pic>
        <p:pic>
          <p:nvPicPr>
            <p:cNvPr id="22" name="גרפיקה 21">
              <a:extLst>
                <a:ext uri="{FF2B5EF4-FFF2-40B4-BE49-F238E27FC236}">
                  <a16:creationId xmlns:a16="http://schemas.microsoft.com/office/drawing/2014/main" id="{0F62A7DD-A88D-4C32-89D3-CF4D68200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64088" y="1244485"/>
              <a:ext cx="1509689" cy="248430"/>
            </a:xfrm>
            <a:prstGeom prst="rect">
              <a:avLst/>
            </a:prstGeom>
          </p:spPr>
        </p:pic>
        <p:pic>
          <p:nvPicPr>
            <p:cNvPr id="23" name="גרפיקה 22">
              <a:extLst>
                <a:ext uri="{FF2B5EF4-FFF2-40B4-BE49-F238E27FC236}">
                  <a16:creationId xmlns:a16="http://schemas.microsoft.com/office/drawing/2014/main" id="{60A9928B-4FBF-473E-8F0C-96797D3A5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3098" y="1244485"/>
              <a:ext cx="1509689" cy="248430"/>
            </a:xfrm>
            <a:prstGeom prst="rect">
              <a:avLst/>
            </a:prstGeom>
          </p:spPr>
        </p:pic>
        <p:pic>
          <p:nvPicPr>
            <p:cNvPr id="24" name="גרפיקה 23">
              <a:extLst>
                <a:ext uri="{FF2B5EF4-FFF2-40B4-BE49-F238E27FC236}">
                  <a16:creationId xmlns:a16="http://schemas.microsoft.com/office/drawing/2014/main" id="{13162108-0B72-4ECE-84FF-46FE5A968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7237" y="1813353"/>
              <a:ext cx="1509689" cy="248430"/>
            </a:xfrm>
            <a:prstGeom prst="rect">
              <a:avLst/>
            </a:prstGeom>
          </p:spPr>
        </p:pic>
        <p:pic>
          <p:nvPicPr>
            <p:cNvPr id="25" name="גרפיקה 24">
              <a:extLst>
                <a:ext uri="{FF2B5EF4-FFF2-40B4-BE49-F238E27FC236}">
                  <a16:creationId xmlns:a16="http://schemas.microsoft.com/office/drawing/2014/main" id="{79AA0415-F6DC-4646-825C-E98A50C36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5429" y="1813352"/>
              <a:ext cx="1509689" cy="248430"/>
            </a:xfrm>
            <a:prstGeom prst="rect">
              <a:avLst/>
            </a:prstGeom>
          </p:spPr>
        </p:pic>
        <p:pic>
          <p:nvPicPr>
            <p:cNvPr id="26" name="גרפיקה 25">
              <a:extLst>
                <a:ext uri="{FF2B5EF4-FFF2-40B4-BE49-F238E27FC236}">
                  <a16:creationId xmlns:a16="http://schemas.microsoft.com/office/drawing/2014/main" id="{76F93550-B3D4-4D4B-B335-6DB0EDD18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0795" y="1803320"/>
              <a:ext cx="1509689" cy="248430"/>
            </a:xfrm>
            <a:prstGeom prst="rect">
              <a:avLst/>
            </a:prstGeom>
          </p:spPr>
        </p:pic>
        <p:pic>
          <p:nvPicPr>
            <p:cNvPr id="27" name="גרפיקה 26">
              <a:extLst>
                <a:ext uri="{FF2B5EF4-FFF2-40B4-BE49-F238E27FC236}">
                  <a16:creationId xmlns:a16="http://schemas.microsoft.com/office/drawing/2014/main" id="{34E7A5BE-C016-4197-840F-710877622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9805" y="1780947"/>
              <a:ext cx="1509689" cy="248430"/>
            </a:xfrm>
            <a:prstGeom prst="rect">
              <a:avLst/>
            </a:prstGeom>
          </p:spPr>
        </p:pic>
        <p:pic>
          <p:nvPicPr>
            <p:cNvPr id="28" name="גרפיקה 27">
              <a:extLst>
                <a:ext uri="{FF2B5EF4-FFF2-40B4-BE49-F238E27FC236}">
                  <a16:creationId xmlns:a16="http://schemas.microsoft.com/office/drawing/2014/main" id="{D9621393-7298-477C-8A00-C2141ADFD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8815" y="1780947"/>
              <a:ext cx="1509689" cy="248430"/>
            </a:xfrm>
            <a:prstGeom prst="rect">
              <a:avLst/>
            </a:prstGeom>
          </p:spPr>
        </p:pic>
        <p:pic>
          <p:nvPicPr>
            <p:cNvPr id="29" name="גרפיקה 28">
              <a:extLst>
                <a:ext uri="{FF2B5EF4-FFF2-40B4-BE49-F238E27FC236}">
                  <a16:creationId xmlns:a16="http://schemas.microsoft.com/office/drawing/2014/main" id="{D450D836-D247-41DC-B00F-BDB3B87DE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1520" y="2296827"/>
              <a:ext cx="1509689" cy="248430"/>
            </a:xfrm>
            <a:prstGeom prst="rect">
              <a:avLst/>
            </a:prstGeom>
          </p:spPr>
        </p:pic>
        <p:pic>
          <p:nvPicPr>
            <p:cNvPr id="30" name="גרפיקה 29">
              <a:extLst>
                <a:ext uri="{FF2B5EF4-FFF2-40B4-BE49-F238E27FC236}">
                  <a16:creationId xmlns:a16="http://schemas.microsoft.com/office/drawing/2014/main" id="{0C2AA9EB-9543-4399-97DB-2621E31B3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9712" y="2296826"/>
              <a:ext cx="1509689" cy="248430"/>
            </a:xfrm>
            <a:prstGeom prst="rect">
              <a:avLst/>
            </a:prstGeom>
          </p:spPr>
        </p:pic>
        <p:pic>
          <p:nvPicPr>
            <p:cNvPr id="31" name="גרפיקה 30">
              <a:extLst>
                <a:ext uri="{FF2B5EF4-FFF2-40B4-BE49-F238E27FC236}">
                  <a16:creationId xmlns:a16="http://schemas.microsoft.com/office/drawing/2014/main" id="{3C925C05-7593-43FF-9357-C6E2D7FDE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95078" y="2286794"/>
              <a:ext cx="1509689" cy="248430"/>
            </a:xfrm>
            <a:prstGeom prst="rect">
              <a:avLst/>
            </a:prstGeom>
          </p:spPr>
        </p:pic>
        <p:pic>
          <p:nvPicPr>
            <p:cNvPr id="32" name="גרפיקה 31">
              <a:extLst>
                <a:ext uri="{FF2B5EF4-FFF2-40B4-BE49-F238E27FC236}">
                  <a16:creationId xmlns:a16="http://schemas.microsoft.com/office/drawing/2014/main" id="{124E1D95-0371-4612-8FEE-CB7FCBE1E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64088" y="2264421"/>
              <a:ext cx="1509689" cy="248430"/>
            </a:xfrm>
            <a:prstGeom prst="rect">
              <a:avLst/>
            </a:prstGeom>
          </p:spPr>
        </p:pic>
        <p:pic>
          <p:nvPicPr>
            <p:cNvPr id="33" name="גרפיקה 32">
              <a:extLst>
                <a:ext uri="{FF2B5EF4-FFF2-40B4-BE49-F238E27FC236}">
                  <a16:creationId xmlns:a16="http://schemas.microsoft.com/office/drawing/2014/main" id="{D0ED6811-9CF9-41F1-995B-4C9550AA8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3098" y="2264421"/>
              <a:ext cx="1509689" cy="248430"/>
            </a:xfrm>
            <a:prstGeom prst="rect">
              <a:avLst/>
            </a:prstGeom>
          </p:spPr>
        </p:pic>
        <p:pic>
          <p:nvPicPr>
            <p:cNvPr id="34" name="גרפיקה 33">
              <a:extLst>
                <a:ext uri="{FF2B5EF4-FFF2-40B4-BE49-F238E27FC236}">
                  <a16:creationId xmlns:a16="http://schemas.microsoft.com/office/drawing/2014/main" id="{88DA5298-D472-43E9-B213-BF58A2E31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7237" y="2833289"/>
              <a:ext cx="1509689" cy="248430"/>
            </a:xfrm>
            <a:prstGeom prst="rect">
              <a:avLst/>
            </a:prstGeom>
          </p:spPr>
        </p:pic>
        <p:pic>
          <p:nvPicPr>
            <p:cNvPr id="35" name="גרפיקה 34">
              <a:extLst>
                <a:ext uri="{FF2B5EF4-FFF2-40B4-BE49-F238E27FC236}">
                  <a16:creationId xmlns:a16="http://schemas.microsoft.com/office/drawing/2014/main" id="{C37E4B64-FE43-4042-BCDD-FD6DE20D2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5429" y="2833288"/>
              <a:ext cx="1509689" cy="248430"/>
            </a:xfrm>
            <a:prstGeom prst="rect">
              <a:avLst/>
            </a:prstGeom>
          </p:spPr>
        </p:pic>
        <p:pic>
          <p:nvPicPr>
            <p:cNvPr id="36" name="גרפיקה 35">
              <a:extLst>
                <a:ext uri="{FF2B5EF4-FFF2-40B4-BE49-F238E27FC236}">
                  <a16:creationId xmlns:a16="http://schemas.microsoft.com/office/drawing/2014/main" id="{B99C921A-A2A3-437B-83A6-FE15091BD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0795" y="2823256"/>
              <a:ext cx="1509689" cy="248430"/>
            </a:xfrm>
            <a:prstGeom prst="rect">
              <a:avLst/>
            </a:prstGeom>
          </p:spPr>
        </p:pic>
        <p:pic>
          <p:nvPicPr>
            <p:cNvPr id="37" name="גרפיקה 36">
              <a:extLst>
                <a:ext uri="{FF2B5EF4-FFF2-40B4-BE49-F238E27FC236}">
                  <a16:creationId xmlns:a16="http://schemas.microsoft.com/office/drawing/2014/main" id="{81B587A1-8C79-4E3B-8674-098EBAC96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9805" y="2800883"/>
              <a:ext cx="1509689" cy="248430"/>
            </a:xfrm>
            <a:prstGeom prst="rect">
              <a:avLst/>
            </a:prstGeom>
          </p:spPr>
        </p:pic>
        <p:pic>
          <p:nvPicPr>
            <p:cNvPr id="38" name="גרפיקה 37">
              <a:extLst>
                <a:ext uri="{FF2B5EF4-FFF2-40B4-BE49-F238E27FC236}">
                  <a16:creationId xmlns:a16="http://schemas.microsoft.com/office/drawing/2014/main" id="{BD669C2F-20E4-4747-B5EA-6655EF456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8815" y="2800883"/>
              <a:ext cx="1509689" cy="248430"/>
            </a:xfrm>
            <a:prstGeom prst="rect">
              <a:avLst/>
            </a:prstGeom>
          </p:spPr>
        </p:pic>
        <p:pic>
          <p:nvPicPr>
            <p:cNvPr id="39" name="גרפיקה 38">
              <a:extLst>
                <a:ext uri="{FF2B5EF4-FFF2-40B4-BE49-F238E27FC236}">
                  <a16:creationId xmlns:a16="http://schemas.microsoft.com/office/drawing/2014/main" id="{12AB8856-F78B-4ECC-B632-4C5CB15A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1520" y="3414207"/>
              <a:ext cx="1509689" cy="248430"/>
            </a:xfrm>
            <a:prstGeom prst="rect">
              <a:avLst/>
            </a:prstGeom>
          </p:spPr>
        </p:pic>
        <p:pic>
          <p:nvPicPr>
            <p:cNvPr id="40" name="גרפיקה 39">
              <a:extLst>
                <a:ext uri="{FF2B5EF4-FFF2-40B4-BE49-F238E27FC236}">
                  <a16:creationId xmlns:a16="http://schemas.microsoft.com/office/drawing/2014/main" id="{B3CA8E2F-7B51-4326-B64C-39FAEB51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9712" y="3414206"/>
              <a:ext cx="1509689" cy="248430"/>
            </a:xfrm>
            <a:prstGeom prst="rect">
              <a:avLst/>
            </a:prstGeom>
          </p:spPr>
        </p:pic>
        <p:pic>
          <p:nvPicPr>
            <p:cNvPr id="41" name="גרפיקה 40">
              <a:extLst>
                <a:ext uri="{FF2B5EF4-FFF2-40B4-BE49-F238E27FC236}">
                  <a16:creationId xmlns:a16="http://schemas.microsoft.com/office/drawing/2014/main" id="{E7B5F048-5A6B-41AD-BCB2-82CCD0770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95078" y="3404174"/>
              <a:ext cx="1509689" cy="248430"/>
            </a:xfrm>
            <a:prstGeom prst="rect">
              <a:avLst/>
            </a:prstGeom>
          </p:spPr>
        </p:pic>
        <p:pic>
          <p:nvPicPr>
            <p:cNvPr id="42" name="גרפיקה 41">
              <a:extLst>
                <a:ext uri="{FF2B5EF4-FFF2-40B4-BE49-F238E27FC236}">
                  <a16:creationId xmlns:a16="http://schemas.microsoft.com/office/drawing/2014/main" id="{A99FC9B5-69B1-4CAD-8E20-6E6EBF8D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64088" y="3381801"/>
              <a:ext cx="1509689" cy="248430"/>
            </a:xfrm>
            <a:prstGeom prst="rect">
              <a:avLst/>
            </a:prstGeom>
          </p:spPr>
        </p:pic>
        <p:pic>
          <p:nvPicPr>
            <p:cNvPr id="43" name="גרפיקה 42">
              <a:extLst>
                <a:ext uri="{FF2B5EF4-FFF2-40B4-BE49-F238E27FC236}">
                  <a16:creationId xmlns:a16="http://schemas.microsoft.com/office/drawing/2014/main" id="{10C115FD-90D2-4A28-9CEE-4AE4FD552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3098" y="3381801"/>
              <a:ext cx="1509689" cy="248430"/>
            </a:xfrm>
            <a:prstGeom prst="rect">
              <a:avLst/>
            </a:prstGeom>
          </p:spPr>
        </p:pic>
        <p:pic>
          <p:nvPicPr>
            <p:cNvPr id="44" name="גרפיקה 43">
              <a:extLst>
                <a:ext uri="{FF2B5EF4-FFF2-40B4-BE49-F238E27FC236}">
                  <a16:creationId xmlns:a16="http://schemas.microsoft.com/office/drawing/2014/main" id="{B87521AF-C6EB-4948-B52C-34AD52951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7237" y="3950669"/>
              <a:ext cx="1509689" cy="248430"/>
            </a:xfrm>
            <a:prstGeom prst="rect">
              <a:avLst/>
            </a:prstGeom>
          </p:spPr>
        </p:pic>
        <p:pic>
          <p:nvPicPr>
            <p:cNvPr id="45" name="גרפיקה 44">
              <a:extLst>
                <a:ext uri="{FF2B5EF4-FFF2-40B4-BE49-F238E27FC236}">
                  <a16:creationId xmlns:a16="http://schemas.microsoft.com/office/drawing/2014/main" id="{B9A2680E-A1C4-4B99-9011-A6FE05AF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5429" y="3950668"/>
              <a:ext cx="1509689" cy="248430"/>
            </a:xfrm>
            <a:prstGeom prst="rect">
              <a:avLst/>
            </a:prstGeom>
          </p:spPr>
        </p:pic>
        <p:pic>
          <p:nvPicPr>
            <p:cNvPr id="46" name="גרפיקה 45">
              <a:extLst>
                <a:ext uri="{FF2B5EF4-FFF2-40B4-BE49-F238E27FC236}">
                  <a16:creationId xmlns:a16="http://schemas.microsoft.com/office/drawing/2014/main" id="{4E5AAC61-BF80-4590-B421-3045FEF45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0795" y="3940636"/>
              <a:ext cx="1509689" cy="248430"/>
            </a:xfrm>
            <a:prstGeom prst="rect">
              <a:avLst/>
            </a:prstGeom>
          </p:spPr>
        </p:pic>
        <p:pic>
          <p:nvPicPr>
            <p:cNvPr id="47" name="גרפיקה 46">
              <a:extLst>
                <a:ext uri="{FF2B5EF4-FFF2-40B4-BE49-F238E27FC236}">
                  <a16:creationId xmlns:a16="http://schemas.microsoft.com/office/drawing/2014/main" id="{B0EADADD-5325-4D9E-93A7-A89E631C5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9805" y="3918263"/>
              <a:ext cx="1509689" cy="248430"/>
            </a:xfrm>
            <a:prstGeom prst="rect">
              <a:avLst/>
            </a:prstGeom>
          </p:spPr>
        </p:pic>
        <p:pic>
          <p:nvPicPr>
            <p:cNvPr id="48" name="גרפיקה 47">
              <a:extLst>
                <a:ext uri="{FF2B5EF4-FFF2-40B4-BE49-F238E27FC236}">
                  <a16:creationId xmlns:a16="http://schemas.microsoft.com/office/drawing/2014/main" id="{8F2AA22D-68E7-4450-996C-4D3A111EA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8815" y="3918263"/>
              <a:ext cx="1509689" cy="248430"/>
            </a:xfrm>
            <a:prstGeom prst="rect">
              <a:avLst/>
            </a:prstGeom>
          </p:spPr>
        </p:pic>
        <p:pic>
          <p:nvPicPr>
            <p:cNvPr id="49" name="גרפיקה 48">
              <a:extLst>
                <a:ext uri="{FF2B5EF4-FFF2-40B4-BE49-F238E27FC236}">
                  <a16:creationId xmlns:a16="http://schemas.microsoft.com/office/drawing/2014/main" id="{D99D687B-92DC-4140-BCF8-F2D3F8A51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1520" y="4411552"/>
              <a:ext cx="1509689" cy="248430"/>
            </a:xfrm>
            <a:prstGeom prst="rect">
              <a:avLst/>
            </a:prstGeom>
          </p:spPr>
        </p:pic>
        <p:pic>
          <p:nvPicPr>
            <p:cNvPr id="50" name="גרפיקה 49">
              <a:extLst>
                <a:ext uri="{FF2B5EF4-FFF2-40B4-BE49-F238E27FC236}">
                  <a16:creationId xmlns:a16="http://schemas.microsoft.com/office/drawing/2014/main" id="{8E234362-8E1D-49DF-AC6F-416EA23B2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79712" y="4411551"/>
              <a:ext cx="1509689" cy="248430"/>
            </a:xfrm>
            <a:prstGeom prst="rect">
              <a:avLst/>
            </a:prstGeom>
          </p:spPr>
        </p:pic>
        <p:pic>
          <p:nvPicPr>
            <p:cNvPr id="51" name="גרפיקה 50">
              <a:extLst>
                <a:ext uri="{FF2B5EF4-FFF2-40B4-BE49-F238E27FC236}">
                  <a16:creationId xmlns:a16="http://schemas.microsoft.com/office/drawing/2014/main" id="{2679E80C-0A20-41AE-96E7-E321FE433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95078" y="4401519"/>
              <a:ext cx="1509689" cy="248430"/>
            </a:xfrm>
            <a:prstGeom prst="rect">
              <a:avLst/>
            </a:prstGeom>
          </p:spPr>
        </p:pic>
        <p:pic>
          <p:nvPicPr>
            <p:cNvPr id="52" name="גרפיקה 51">
              <a:extLst>
                <a:ext uri="{FF2B5EF4-FFF2-40B4-BE49-F238E27FC236}">
                  <a16:creationId xmlns:a16="http://schemas.microsoft.com/office/drawing/2014/main" id="{A74ADCC6-A63E-4859-A436-7613534F0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64088" y="4379146"/>
              <a:ext cx="1509689" cy="248430"/>
            </a:xfrm>
            <a:prstGeom prst="rect">
              <a:avLst/>
            </a:prstGeom>
          </p:spPr>
        </p:pic>
        <p:pic>
          <p:nvPicPr>
            <p:cNvPr id="53" name="גרפיקה 52">
              <a:extLst>
                <a:ext uri="{FF2B5EF4-FFF2-40B4-BE49-F238E27FC236}">
                  <a16:creationId xmlns:a16="http://schemas.microsoft.com/office/drawing/2014/main" id="{1748F4F0-8BEA-4F1A-A485-A68075B7D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3098" y="4379146"/>
              <a:ext cx="1509689" cy="248430"/>
            </a:xfrm>
            <a:prstGeom prst="rect">
              <a:avLst/>
            </a:prstGeom>
          </p:spPr>
        </p:pic>
        <p:pic>
          <p:nvPicPr>
            <p:cNvPr id="54" name="גרפיקה 53">
              <a:extLst>
                <a:ext uri="{FF2B5EF4-FFF2-40B4-BE49-F238E27FC236}">
                  <a16:creationId xmlns:a16="http://schemas.microsoft.com/office/drawing/2014/main" id="{7D880AAB-44BB-4577-8AEA-2CB52329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7237" y="4856206"/>
              <a:ext cx="1509689" cy="248430"/>
            </a:xfrm>
            <a:prstGeom prst="rect">
              <a:avLst/>
            </a:prstGeom>
          </p:spPr>
        </p:pic>
        <p:pic>
          <p:nvPicPr>
            <p:cNvPr id="55" name="גרפיקה 54">
              <a:extLst>
                <a:ext uri="{FF2B5EF4-FFF2-40B4-BE49-F238E27FC236}">
                  <a16:creationId xmlns:a16="http://schemas.microsoft.com/office/drawing/2014/main" id="{56D54D26-D9AD-4812-8113-E767A5374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45429" y="4856205"/>
              <a:ext cx="1509689" cy="248430"/>
            </a:xfrm>
            <a:prstGeom prst="rect">
              <a:avLst/>
            </a:prstGeom>
          </p:spPr>
        </p:pic>
        <p:pic>
          <p:nvPicPr>
            <p:cNvPr id="56" name="גרפיקה 55">
              <a:extLst>
                <a:ext uri="{FF2B5EF4-FFF2-40B4-BE49-F238E27FC236}">
                  <a16:creationId xmlns:a16="http://schemas.microsoft.com/office/drawing/2014/main" id="{E9E91A4F-561B-4B9F-8064-1FFC55A03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260795" y="4846173"/>
              <a:ext cx="1509689" cy="248430"/>
            </a:xfrm>
            <a:prstGeom prst="rect">
              <a:avLst/>
            </a:prstGeom>
          </p:spPr>
        </p:pic>
        <p:pic>
          <p:nvPicPr>
            <p:cNvPr id="57" name="גרפיקה 56">
              <a:extLst>
                <a:ext uri="{FF2B5EF4-FFF2-40B4-BE49-F238E27FC236}">
                  <a16:creationId xmlns:a16="http://schemas.microsoft.com/office/drawing/2014/main" id="{164B486A-72F7-4F1E-917E-4806A9574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29805" y="4823800"/>
              <a:ext cx="1509689" cy="248430"/>
            </a:xfrm>
            <a:prstGeom prst="rect">
              <a:avLst/>
            </a:prstGeom>
          </p:spPr>
        </p:pic>
        <p:pic>
          <p:nvPicPr>
            <p:cNvPr id="58" name="גרפיקה 57">
              <a:extLst>
                <a:ext uri="{FF2B5EF4-FFF2-40B4-BE49-F238E27FC236}">
                  <a16:creationId xmlns:a16="http://schemas.microsoft.com/office/drawing/2014/main" id="{7B0D7025-8E26-48D8-90ED-64E36F928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8815" y="4823800"/>
              <a:ext cx="1509689" cy="248430"/>
            </a:xfrm>
            <a:prstGeom prst="rect">
              <a:avLst/>
            </a:prstGeom>
          </p:spPr>
        </p:pic>
      </p:grpSp>
      <p:sp>
        <p:nvSpPr>
          <p:cNvPr id="2" name="מלבן 1">
            <a:extLst>
              <a:ext uri="{FF2B5EF4-FFF2-40B4-BE49-F238E27FC236}">
                <a16:creationId xmlns:a16="http://schemas.microsoft.com/office/drawing/2014/main" id="{50B257C8-689E-40D1-BF41-2B6CFFE76720}"/>
              </a:ext>
            </a:extLst>
          </p:cNvPr>
          <p:cNvSpPr/>
          <p:nvPr/>
        </p:nvSpPr>
        <p:spPr>
          <a:xfrm>
            <a:off x="-14370" y="4659982"/>
            <a:ext cx="9158370" cy="48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1" name="גרפיקה 90">
            <a:extLst>
              <a:ext uri="{FF2B5EF4-FFF2-40B4-BE49-F238E27FC236}">
                <a16:creationId xmlns:a16="http://schemas.microsoft.com/office/drawing/2014/main" id="{3E6A24BA-247C-4F5E-AD39-AFA33F6C6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000" y="4777637"/>
            <a:ext cx="1513877" cy="249119"/>
          </a:xfrm>
          <a:prstGeom prst="rect">
            <a:avLst/>
          </a:prstGeom>
        </p:spPr>
      </p:pic>
      <p:sp>
        <p:nvSpPr>
          <p:cNvPr id="92" name="מלבן 91">
            <a:extLst>
              <a:ext uri="{FF2B5EF4-FFF2-40B4-BE49-F238E27FC236}">
                <a16:creationId xmlns:a16="http://schemas.microsoft.com/office/drawing/2014/main" id="{EB45D03A-F414-4D50-9183-16B4187D752A}"/>
              </a:ext>
            </a:extLst>
          </p:cNvPr>
          <p:cNvSpPr/>
          <p:nvPr/>
        </p:nvSpPr>
        <p:spPr>
          <a:xfrm>
            <a:off x="2160580" y="4902295"/>
            <a:ext cx="6983420" cy="45719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3" name="מלבן 92">
            <a:extLst>
              <a:ext uri="{FF2B5EF4-FFF2-40B4-BE49-F238E27FC236}">
                <a16:creationId xmlns:a16="http://schemas.microsoft.com/office/drawing/2014/main" id="{E9D5DB1A-0268-4082-BC52-E14B3C5E09A1}"/>
              </a:ext>
            </a:extLst>
          </p:cNvPr>
          <p:cNvSpPr/>
          <p:nvPr/>
        </p:nvSpPr>
        <p:spPr>
          <a:xfrm>
            <a:off x="-14370" y="4902295"/>
            <a:ext cx="461667" cy="45719"/>
          </a:xfrm>
          <a:prstGeom prst="rect">
            <a:avLst/>
          </a:prstGeom>
          <a:solidFill>
            <a:srgbClr val="ED1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838AA325-F400-4691-A569-486FEEF3C75D}"/>
              </a:ext>
            </a:extLst>
          </p:cNvPr>
          <p:cNvSpPr/>
          <p:nvPr/>
        </p:nvSpPr>
        <p:spPr>
          <a:xfrm>
            <a:off x="2204877" y="1967625"/>
            <a:ext cx="473424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THANK YOU!</a:t>
            </a:r>
            <a:endParaRPr lang="he-IL" sz="6600" b="1" cap="none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9963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גרפיקה 29">
            <a:extLst>
              <a:ext uri="{FF2B5EF4-FFF2-40B4-BE49-F238E27FC236}">
                <a16:creationId xmlns:a16="http://schemas.microsoft.com/office/drawing/2014/main" id="{00B91AEF-7BC4-4C2E-9906-D0CFF3424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492" y="1045859"/>
            <a:ext cx="605868" cy="574797"/>
          </a:xfrm>
          <a:prstGeom prst="rect">
            <a:avLst/>
          </a:prstGeom>
        </p:spPr>
      </p:pic>
      <p:sp>
        <p:nvSpPr>
          <p:cNvPr id="4" name="תיבת טקסט 32">
            <a:extLst>
              <a:ext uri="{FF2B5EF4-FFF2-40B4-BE49-F238E27FC236}">
                <a16:creationId xmlns:a16="http://schemas.microsoft.com/office/drawing/2014/main" id="{182D8615-8017-68BA-B90E-F0EF9368FB68}"/>
              </a:ext>
            </a:extLst>
          </p:cNvPr>
          <p:cNvSpPr txBox="1"/>
          <p:nvPr/>
        </p:nvSpPr>
        <p:spPr>
          <a:xfrm rot="16200000">
            <a:off x="-2026016" y="2228037"/>
            <a:ext cx="448495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rtl="0">
              <a:defRPr sz="4000" b="1" spc="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BOX LEVELS</a:t>
            </a:r>
            <a:endParaRPr lang="he-IL"/>
          </a:p>
        </p:txBody>
      </p:sp>
      <p:sp>
        <p:nvSpPr>
          <p:cNvPr id="44" name="Title 43">
            <a:extLst>
              <a:ext uri="{FF2B5EF4-FFF2-40B4-BE49-F238E27FC236}">
                <a16:creationId xmlns:a16="http://schemas.microsoft.com/office/drawing/2014/main" id="{8916A1DA-54AC-F21F-0D49-60D9D834D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/>
              <a:t>985 XL APOLLO™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9B5E9F2-B8C4-B239-6B99-07DA60E16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Heavy-Duty Professional Box Level</a:t>
            </a:r>
            <a:endParaRPr lang="he-I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D21D937-019E-D098-70B6-A32DBDD8A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879" y="754786"/>
            <a:ext cx="2797765" cy="39522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5C7B8A-D570-45AF-E405-65B3E2F9DD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056" y="2308484"/>
            <a:ext cx="5221588" cy="10697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0FE5F6-15D7-2F8A-B1A3-43FDBEE35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056" y="1243555"/>
            <a:ext cx="5221588" cy="10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1000">
        <p:push dir="u"/>
      </p:transition>
    </mc:Choice>
    <mc:Fallback xmlns="">
      <p:transition spd="slow" advTm="21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Kapro Levels Vial Holder">
            <a:hlinkClick r:id="" action="ppaction://media"/>
            <a:extLst>
              <a:ext uri="{FF2B5EF4-FFF2-40B4-BE49-F238E27FC236}">
                <a16:creationId xmlns:a16="http://schemas.microsoft.com/office/drawing/2014/main" id="{7DA3CDFB-2768-685A-0D92-398E5F6450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" y="0"/>
            <a:ext cx="9104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8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ED1B2E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</TotalTime>
  <Words>1572</Words>
  <Application>Microsoft Office PowerPoint</Application>
  <PresentationFormat>On-screen Show (16:9)</PresentationFormat>
  <Paragraphs>464</Paragraphs>
  <Slides>73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PowerPoint Presentation</vt:lpstr>
      <vt:lpstr>PowerPoint Presentation</vt:lpstr>
      <vt:lpstr>905 CONDOR™</vt:lpstr>
      <vt:lpstr>905 CONDOR™</vt:lpstr>
      <vt:lpstr>905 CONDOR™</vt:lpstr>
      <vt:lpstr>985 XL APOLLO™</vt:lpstr>
      <vt:lpstr>985 XL APOLLO™</vt:lpstr>
      <vt:lpstr>985 XL APOLLO™</vt:lpstr>
      <vt:lpstr>PowerPoint Presentation</vt:lpstr>
      <vt:lpstr>PowerPoint Presentation</vt:lpstr>
      <vt:lpstr>905DG DIGITAL CONDOR™</vt:lpstr>
      <vt:lpstr>905DG DIGITAL CONDOR™</vt:lpstr>
      <vt:lpstr>PowerPoint Presentation</vt:lpstr>
      <vt:lpstr>905DG DIGITAL CALIBRATION</vt:lpstr>
      <vt:lpstr>905DG DIGITAL CONDOR™</vt:lpstr>
      <vt:lpstr>985D DIGIMAN</vt:lpstr>
      <vt:lpstr>985D DIGIMAN</vt:lpstr>
      <vt:lpstr>985D DIGIMAN</vt:lpstr>
      <vt:lpstr>PowerPoint Presentation</vt:lpstr>
      <vt:lpstr>985T TITAN™</vt:lpstr>
      <vt:lpstr>985T TITAN™</vt:lpstr>
      <vt:lpstr>PowerPoint Presentation</vt:lpstr>
      <vt:lpstr>985T TITAN™</vt:lpstr>
      <vt:lpstr>770 EXODUS™</vt:lpstr>
      <vt:lpstr>770 EXODUS™</vt:lpstr>
      <vt:lpstr>105 TOPGRADE™</vt:lpstr>
      <vt:lpstr>105 TOPGRADE™</vt:lpstr>
      <vt:lpstr>PowerPoint Presentation</vt:lpstr>
      <vt:lpstr>923 CAST TORPEDO LEVEL</vt:lpstr>
      <vt:lpstr>923 CAST TORPEDO LEVEL</vt:lpstr>
      <vt:lpstr>724 CAST TORPEDO LEVEL</vt:lpstr>
      <vt:lpstr>724 CAST TORPEDO LEVEL</vt:lpstr>
      <vt:lpstr>PowerPoint Presentation</vt:lpstr>
      <vt:lpstr>Kapro Classic Jamber Set</vt:lpstr>
      <vt:lpstr>Kapro Classic Jamber Set</vt:lpstr>
      <vt:lpstr>Kapro 4 Piece Pro Contractors Level Set</vt:lpstr>
      <vt:lpstr>Kapro Apollo 48” And 16” Level Set</vt:lpstr>
      <vt:lpstr>Kapro Apollo Titan Level Sets</vt:lpstr>
      <vt:lpstr>Kapro Level Displays</vt:lpstr>
      <vt:lpstr>PowerPoint Presentation</vt:lpstr>
      <vt:lpstr>862G PROLASER® CROSS LINE</vt:lpstr>
      <vt:lpstr>862G PROLASER® CROSS LINE</vt:lpstr>
      <vt:lpstr>862G PROLASER® CROSS LINE</vt:lpstr>
      <vt:lpstr>862G PROLASER® CROSS LINE</vt:lpstr>
      <vt:lpstr>896G PROLASER® 5-DOT</vt:lpstr>
      <vt:lpstr>896G PROLASER® 5-DOT</vt:lpstr>
      <vt:lpstr>896G PROLASER® 5-DOT</vt:lpstr>
      <vt:lpstr>896G PROLASER® 5-DOT</vt:lpstr>
      <vt:lpstr>873G PROLASER® VECTOR</vt:lpstr>
      <vt:lpstr>873G PROLASER® VECTOR</vt:lpstr>
      <vt:lpstr>873G PROLASER® VECTOR</vt:lpstr>
      <vt:lpstr>873G PROLASER® VECTOR</vt:lpstr>
      <vt:lpstr>962G PROLASER® MULTIBEAM ORBITAL</vt:lpstr>
      <vt:lpstr>962G PROLASER® MULTIBEAM ORBITAL</vt:lpstr>
      <vt:lpstr>962G PROLASER® MULTIBEAM ORBITAL</vt:lpstr>
      <vt:lpstr>962G PROLASER® MULTIBEAM ORBITAL</vt:lpstr>
      <vt:lpstr>883G PROLASER® 3D ALL-LINES</vt:lpstr>
      <vt:lpstr>883G PROLASER® 3D ALL-LINES</vt:lpstr>
      <vt:lpstr>883G PROLASER® 3D ALL-LINES</vt:lpstr>
      <vt:lpstr>883G PROLASER® 3D ALL-LINES</vt:lpstr>
      <vt:lpstr>8991G PROLASER® ELECTROTA®</vt:lpstr>
      <vt:lpstr>8991G PROLASER® ELECTROTA®</vt:lpstr>
      <vt:lpstr>8991G PROLASER® ELECTROTA®</vt:lpstr>
      <vt:lpstr>8991G PROLASER® ELECTROTA®</vt:lpstr>
      <vt:lpstr>8991G PROLASER KIT</vt:lpstr>
      <vt:lpstr>PowerPoint Presentation</vt:lpstr>
      <vt:lpstr>317 ADJUSTABLE T-SQUARE</vt:lpstr>
      <vt:lpstr>317 ADJUSTABLE T-SQUARE</vt:lpstr>
      <vt:lpstr>325 MAGNETIC LOCK COMBINATION SQUARE</vt:lpstr>
      <vt:lpstr>PowerPoint Presentation</vt:lpstr>
      <vt:lpstr>353 LEDGE-IT SQUARE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Studio</dc:creator>
  <cp:lastModifiedBy>Alan Vespo</cp:lastModifiedBy>
  <cp:revision>2</cp:revision>
  <dcterms:created xsi:type="dcterms:W3CDTF">2016-04-26T08:48:34Z</dcterms:created>
  <dcterms:modified xsi:type="dcterms:W3CDTF">2024-05-14T14:16:52Z</dcterms:modified>
</cp:coreProperties>
</file>